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9" r:id="rId11"/>
    <p:sldId id="272" r:id="rId12"/>
    <p:sldId id="271" r:id="rId13"/>
    <p:sldId id="268" r:id="rId14"/>
    <p:sldId id="266" r:id="rId15"/>
    <p:sldId id="267" r:id="rId16"/>
    <p:sldId id="270" r:id="rId1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61" autoAdjust="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DFB67-91A9-4FD1-82F4-855306F93E6C}" type="datetimeFigureOut">
              <a:rPr lang="zh-TW" altLang="en-US" smtClean="0"/>
              <a:pPr/>
              <a:t>2015/4/8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A65E4-67E4-4A0E-AF2E-62F3BA88949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蒙古之旅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130909_1018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內容版面配置區 7" descr="20130909_110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130909_1104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130909_1052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130909_1116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130909_1134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130909_1109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cached29916661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5" y="1700808"/>
            <a:ext cx="2784309" cy="2088232"/>
          </a:xfrm>
        </p:spPr>
      </p:pic>
      <p:pic>
        <p:nvPicPr>
          <p:cNvPr id="7" name="圖片 6" descr="cached-18698455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988840"/>
            <a:ext cx="1943100" cy="1457325"/>
          </a:xfrm>
          <a:prstGeom prst="rect">
            <a:avLst/>
          </a:prstGeom>
        </p:spPr>
      </p:pic>
      <p:pic>
        <p:nvPicPr>
          <p:cNvPr id="8" name="圖片 7" descr="cached-17276941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4149080"/>
            <a:ext cx="1943100" cy="1457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897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927707"/>
            <a:ext cx="8229600" cy="18709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897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500174"/>
            <a:ext cx="3394472" cy="4525963"/>
          </a:xfrm>
        </p:spPr>
      </p:pic>
      <p:pic>
        <p:nvPicPr>
          <p:cNvPr id="6" name="圖片 5" descr="897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1357298"/>
            <a:ext cx="4095747" cy="3071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 descr="897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500042"/>
            <a:ext cx="4038600" cy="3028950"/>
          </a:xfrm>
        </p:spPr>
      </p:pic>
      <p:pic>
        <p:nvPicPr>
          <p:cNvPr id="6" name="內容版面配置區 5" descr="8974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" name="內容版面配置區 9" descr="8976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pic>
        <p:nvPicPr>
          <p:cNvPr id="14" name="內容版面配置區 13" descr="8976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bed25b78624b2b9ac5639dddeaaab526_4740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20754791">
            <a:off x="1115616" y="4005064"/>
            <a:ext cx="1524000" cy="2032000"/>
          </a:xfrm>
        </p:spPr>
      </p:pic>
      <p:pic>
        <p:nvPicPr>
          <p:cNvPr id="5" name="圖片 4" descr="b8f1942a7b83891d33a8e31010ad0eb5_4740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07592">
            <a:off x="6747277" y="4133215"/>
            <a:ext cx="1524000" cy="2032000"/>
          </a:xfrm>
          <a:prstGeom prst="rect">
            <a:avLst/>
          </a:prstGeom>
        </p:spPr>
      </p:pic>
      <p:pic>
        <p:nvPicPr>
          <p:cNvPr id="6" name="圖片 5" descr="871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1268760"/>
            <a:ext cx="4427984" cy="3320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 descr="IMG_75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51986" y="2924944"/>
            <a:ext cx="4187957" cy="3140968"/>
          </a:xfrm>
          <a:prstGeom prst="rect">
            <a:avLst/>
          </a:prstGeom>
        </p:spPr>
      </p:pic>
      <p:pic>
        <p:nvPicPr>
          <p:cNvPr id="7" name="內容版面配置區 6" descr="d202f7295e1354c36b764ca09846229e_47405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15616" y="1988840"/>
            <a:ext cx="2592288" cy="1944216"/>
          </a:xfrm>
        </p:spPr>
      </p:pic>
      <p:pic>
        <p:nvPicPr>
          <p:cNvPr id="8" name="圖片 7" descr="61eae2f4cffcb698e1b8122ac38ff5c6_4740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4581128"/>
            <a:ext cx="2032000" cy="152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 descr="897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357298"/>
            <a:ext cx="4038600" cy="3028950"/>
          </a:xfrm>
        </p:spPr>
      </p:pic>
      <p:pic>
        <p:nvPicPr>
          <p:cNvPr id="10" name="內容版面配置區 9" descr="8719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9124" y="357166"/>
            <a:ext cx="3074461" cy="2305846"/>
          </a:xfrm>
        </p:spPr>
      </p:pic>
      <p:pic>
        <p:nvPicPr>
          <p:cNvPr id="11" name="圖片 10" descr="871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2857496"/>
            <a:ext cx="4500562" cy="3375422"/>
          </a:xfrm>
          <a:prstGeom prst="rect">
            <a:avLst/>
          </a:prstGeom>
        </p:spPr>
      </p:pic>
      <p:pic>
        <p:nvPicPr>
          <p:cNvPr id="12" name="圖片 11" descr="cached52849274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43042" y="4786322"/>
            <a:ext cx="1943100" cy="1457325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428596" y="4714884"/>
            <a:ext cx="1054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err="1" smtClean="0"/>
              <a:t>khorhog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</Words>
  <Application>Microsoft Office PowerPoint</Application>
  <PresentationFormat>如螢幕大小 (4:3)</PresentationFormat>
  <Paragraphs>2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Office 佈景主題</vt:lpstr>
      <vt:lpstr>蒙古之旅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蒙古之旅</dc:title>
  <dc:creator>user</dc:creator>
  <cp:lastModifiedBy>User</cp:lastModifiedBy>
  <cp:revision>7</cp:revision>
  <dcterms:created xsi:type="dcterms:W3CDTF">2015-04-03T02:37:07Z</dcterms:created>
  <dcterms:modified xsi:type="dcterms:W3CDTF">2015-04-08T05:27:19Z</dcterms:modified>
</cp:coreProperties>
</file>