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media/image3.jpg" ContentType="image/png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 saveSubsetFonts="1">
  <p:sldMasterIdLst>
    <p:sldMasterId id="2147483767" r:id="rId1"/>
  </p:sldMasterIdLst>
  <p:notesMasterIdLst>
    <p:notesMasterId r:id="rId30"/>
  </p:notesMasterIdLst>
  <p:handoutMasterIdLst>
    <p:handoutMasterId r:id="rId31"/>
  </p:handoutMasterIdLst>
  <p:sldIdLst>
    <p:sldId id="561" r:id="rId2"/>
    <p:sldId id="603" r:id="rId3"/>
    <p:sldId id="602" r:id="rId4"/>
    <p:sldId id="490" r:id="rId5"/>
    <p:sldId id="594" r:id="rId6"/>
    <p:sldId id="604" r:id="rId7"/>
    <p:sldId id="595" r:id="rId8"/>
    <p:sldId id="596" r:id="rId9"/>
    <p:sldId id="597" r:id="rId10"/>
    <p:sldId id="605" r:id="rId11"/>
    <p:sldId id="606" r:id="rId12"/>
    <p:sldId id="607" r:id="rId13"/>
    <p:sldId id="618" r:id="rId14"/>
    <p:sldId id="619" r:id="rId15"/>
    <p:sldId id="620" r:id="rId16"/>
    <p:sldId id="621" r:id="rId17"/>
    <p:sldId id="622" r:id="rId18"/>
    <p:sldId id="623" r:id="rId19"/>
    <p:sldId id="624" r:id="rId20"/>
    <p:sldId id="625" r:id="rId21"/>
    <p:sldId id="626" r:id="rId22"/>
    <p:sldId id="627" r:id="rId23"/>
    <p:sldId id="628" r:id="rId24"/>
    <p:sldId id="629" r:id="rId25"/>
    <p:sldId id="630" r:id="rId26"/>
    <p:sldId id="632" r:id="rId27"/>
    <p:sldId id="608" r:id="rId28"/>
    <p:sldId id="609" r:id="rId29"/>
  </p:sldIdLst>
  <p:sldSz cx="9144000" cy="6858000" type="screen4x3"/>
  <p:notesSz cx="6797675" cy="9926638"/>
  <p:embeddedFontLst>
    <p:embeddedFont>
      <p:font typeface="標楷體" panose="03000509000000000000" pitchFamily="65" charset="-120"/>
      <p:regular r:id="rId32"/>
    </p:embeddedFont>
    <p:embeddedFont>
      <p:font typeface="Calibri" panose="020F0502020204030204" pitchFamily="34" charset="0"/>
      <p:regular r:id="rId33"/>
      <p:bold r:id="rId34"/>
      <p:italic r:id="rId35"/>
      <p:boldItalic r:id="rId36"/>
    </p:embeddedFont>
  </p:embeddedFontLst>
  <p:custDataLst>
    <p:tags r:id="rId37"/>
  </p:custDataLst>
  <p:defaultTextStyle>
    <a:defPPr>
      <a:defRPr lang="de-DE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319">
          <p15:clr>
            <a:srgbClr val="A4A3A4"/>
          </p15:clr>
        </p15:guide>
        <p15:guide id="2" orient="horz" pos="1217">
          <p15:clr>
            <a:srgbClr val="A4A3A4"/>
          </p15:clr>
        </p15:guide>
        <p15:guide id="3" pos="213">
          <p15:clr>
            <a:srgbClr val="A4A3A4"/>
          </p15:clr>
        </p15:guide>
        <p15:guide id="4" pos="5565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FFCC"/>
    <a:srgbClr val="FFFF99"/>
    <a:srgbClr val="FFCC66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1E4AEA4-8DFA-4A89-87EB-49C32662AFE0}" styleName="中等深淺樣式 2 - 輔色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69C7853C-536D-4A76-A0AE-DD22124D55A5}" styleName="佈景主題樣式 1 - 輔色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35758FB7-9AC5-4552-8A53-C91805E547FA}" styleName="佈景主題樣式 1 - 輔色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D113A9D2-9D6B-4929-AA2D-F23B5EE8CBE7}" styleName="佈景主題樣式 2 - 輔色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18603FDC-E32A-4AB5-989C-0864C3EAD2B8}" styleName="佈景主題樣式 2 - 輔色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27F97BB-C833-4FB7-BDE5-3F7075034690}" styleName="佈景主題樣式 2 - 輔色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638B1855-1B75-4FBE-930C-398BA8C253C6}" styleName="佈景主題樣式 2 - 輔色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284E427A-3D55-4303-BF80-6455036E1DE7}" styleName="佈景主題樣式 1 - 輔色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25E5076-3810-47DD-B79F-674D7AD40C01}" styleName="深色樣式 1 - 輔色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C2FFA5D-87B4-456A-9821-1D502468CF0F}" styleName="佈景主題樣式 1 - 輔色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751" autoAdjust="0"/>
    <p:restoredTop sz="94600" autoAdjust="0"/>
  </p:normalViewPr>
  <p:slideViewPr>
    <p:cSldViewPr snapToGrid="0">
      <p:cViewPr varScale="1">
        <p:scale>
          <a:sx n="79" d="100"/>
          <a:sy n="79" d="100"/>
        </p:scale>
        <p:origin x="888" y="60"/>
      </p:cViewPr>
      <p:guideLst>
        <p:guide orient="horz" pos="4319"/>
        <p:guide orient="horz" pos="1217"/>
        <p:guide pos="213"/>
        <p:guide pos="5565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3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2.fntdata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1.fntdata"/><Relationship Id="rId37" Type="http://schemas.openxmlformats.org/officeDocument/2006/relationships/tags" Target="tags/tag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5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font" Target="fonts/font4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910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20423" cy="5270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17" tIns="45058" rIns="90117" bIns="45058" numCol="1" anchor="t" anchorCtr="0" compatLnSpc="1">
            <a:prstTxWarp prst="textNoShape">
              <a:avLst/>
            </a:prstTxWarp>
          </a:bodyPr>
          <a:lstStyle>
            <a:lvl1pPr defTabSz="899135" eaLnBrk="1" hangingPunct="1">
              <a:defRPr sz="1200"/>
            </a:lvl1pPr>
          </a:lstStyle>
          <a:p>
            <a:endParaRPr lang="en-GB"/>
          </a:p>
        </p:txBody>
      </p:sp>
      <p:sp>
        <p:nvSpPr>
          <p:cNvPr id="55910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17651" y="0"/>
            <a:ext cx="2996132" cy="5270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17" tIns="45058" rIns="90117" bIns="45058" numCol="1" anchor="t" anchorCtr="0" compatLnSpc="1">
            <a:prstTxWarp prst="textNoShape">
              <a:avLst/>
            </a:prstTxWarp>
          </a:bodyPr>
          <a:lstStyle>
            <a:lvl1pPr algn="r" defTabSz="899135" eaLnBrk="1" hangingPunct="1">
              <a:defRPr sz="1200"/>
            </a:lvl1pPr>
          </a:lstStyle>
          <a:p>
            <a:endParaRPr lang="en-GB"/>
          </a:p>
        </p:txBody>
      </p:sp>
      <p:sp>
        <p:nvSpPr>
          <p:cNvPr id="55910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09159"/>
            <a:ext cx="2920423" cy="5270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17" tIns="45058" rIns="90117" bIns="45058" numCol="1" anchor="b" anchorCtr="0" compatLnSpc="1">
            <a:prstTxWarp prst="textNoShape">
              <a:avLst/>
            </a:prstTxWarp>
          </a:bodyPr>
          <a:lstStyle>
            <a:lvl1pPr defTabSz="899135" eaLnBrk="1" hangingPunct="1">
              <a:defRPr sz="1200"/>
            </a:lvl1pPr>
          </a:lstStyle>
          <a:p>
            <a:endParaRPr lang="en-GB"/>
          </a:p>
        </p:txBody>
      </p:sp>
      <p:sp>
        <p:nvSpPr>
          <p:cNvPr id="55910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17651" y="9409159"/>
            <a:ext cx="2996132" cy="5270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17" tIns="45058" rIns="90117" bIns="45058" numCol="1" anchor="b" anchorCtr="0" compatLnSpc="1">
            <a:prstTxWarp prst="textNoShape">
              <a:avLst/>
            </a:prstTxWarp>
          </a:bodyPr>
          <a:lstStyle>
            <a:lvl1pPr algn="r" defTabSz="899135" eaLnBrk="1" hangingPunct="1">
              <a:defRPr sz="1200"/>
            </a:lvl1pPr>
          </a:lstStyle>
          <a:p>
            <a:fld id="{FEBFCCA4-001C-433B-ACFD-CC9B3A7CB14A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1687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1"/>
            <a:ext cx="2944585" cy="4966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5552" tIns="47778" rIns="95552" bIns="47778" numCol="1" anchor="t" anchorCtr="0" compatLnSpc="1">
            <a:prstTxWarp prst="textNoShape">
              <a:avLst/>
            </a:prstTxWarp>
          </a:bodyPr>
          <a:lstStyle>
            <a:lvl1pPr defTabSz="953725" eaLnBrk="1" hangingPunct="1">
              <a:defRPr sz="1300"/>
            </a:lvl1pPr>
          </a:lstStyle>
          <a:p>
            <a:endParaRPr lang="en-GB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3090" y="1"/>
            <a:ext cx="2944585" cy="4966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5552" tIns="47778" rIns="95552" bIns="47778" numCol="1" anchor="t" anchorCtr="0" compatLnSpc="1">
            <a:prstTxWarp prst="textNoShape">
              <a:avLst/>
            </a:prstTxWarp>
          </a:bodyPr>
          <a:lstStyle>
            <a:lvl1pPr algn="r" defTabSz="953725" eaLnBrk="1" hangingPunct="1">
              <a:defRPr sz="1300"/>
            </a:lvl1pPr>
          </a:lstStyle>
          <a:p>
            <a:endParaRPr lang="en-GB"/>
          </a:p>
        </p:txBody>
      </p:sp>
      <p:sp>
        <p:nvSpPr>
          <p:cNvPr id="614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5988" y="744538"/>
            <a:ext cx="4967287" cy="37242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6895" y="4714993"/>
            <a:ext cx="4983888" cy="44666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5552" tIns="47778" rIns="95552" bIns="4777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Klicken Sie, um die Formate des Vorlagentextes zu bearbeiten</a:t>
            </a:r>
          </a:p>
          <a:p>
            <a:pPr lvl="1"/>
            <a:r>
              <a:rPr lang="en-GB"/>
              <a:t>Zweite Ebene</a:t>
            </a:r>
          </a:p>
          <a:p>
            <a:pPr lvl="2"/>
            <a:r>
              <a:rPr lang="en-GB"/>
              <a:t>Dritte Ebene</a:t>
            </a:r>
          </a:p>
          <a:p>
            <a:pPr lvl="3"/>
            <a:r>
              <a:rPr lang="en-GB"/>
              <a:t>Vierte Ebene</a:t>
            </a:r>
          </a:p>
          <a:p>
            <a:pPr lvl="4"/>
            <a:r>
              <a:rPr lang="en-GB"/>
              <a:t>Fünfte Ebene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31589"/>
            <a:ext cx="2944585" cy="495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5552" tIns="47778" rIns="95552" bIns="47778" numCol="1" anchor="b" anchorCtr="0" compatLnSpc="1">
            <a:prstTxWarp prst="textNoShape">
              <a:avLst/>
            </a:prstTxWarp>
          </a:bodyPr>
          <a:lstStyle>
            <a:lvl1pPr defTabSz="953725" eaLnBrk="1" hangingPunct="1">
              <a:defRPr sz="1300"/>
            </a:lvl1pPr>
          </a:lstStyle>
          <a:p>
            <a:endParaRPr lang="en-GB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3090" y="9431589"/>
            <a:ext cx="2944585" cy="495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5552" tIns="47778" rIns="95552" bIns="47778" numCol="1" anchor="b" anchorCtr="0" compatLnSpc="1">
            <a:prstTxWarp prst="textNoShape">
              <a:avLst/>
            </a:prstTxWarp>
          </a:bodyPr>
          <a:lstStyle>
            <a:lvl1pPr algn="r" defTabSz="953725" eaLnBrk="1" hangingPunct="1">
              <a:defRPr sz="1300"/>
            </a:lvl1pPr>
          </a:lstStyle>
          <a:p>
            <a:fld id="{C1E0F11E-6A1E-4B99-9165-29BEBDFAB416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659364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63" name="Group 191"/>
          <p:cNvGrpSpPr>
            <a:grpSpLocks/>
          </p:cNvGrpSpPr>
          <p:nvPr/>
        </p:nvGrpSpPr>
        <p:grpSpPr bwMode="auto">
          <a:xfrm>
            <a:off x="434975" y="4763"/>
            <a:ext cx="8015288" cy="6853237"/>
            <a:chOff x="274" y="10"/>
            <a:chExt cx="5049" cy="4310"/>
          </a:xfrm>
        </p:grpSpPr>
        <p:sp>
          <p:nvSpPr>
            <p:cNvPr id="3198" name="Line 126"/>
            <p:cNvSpPr>
              <a:spLocks noChangeShapeType="1"/>
            </p:cNvSpPr>
            <p:nvPr userDrawn="1"/>
          </p:nvSpPr>
          <p:spPr bwMode="gray">
            <a:xfrm>
              <a:off x="3479" y="10"/>
              <a:ext cx="21" cy="4310"/>
            </a:xfrm>
            <a:prstGeom prst="line">
              <a:avLst/>
            </a:prstGeom>
            <a:noFill/>
            <a:ln w="9525">
              <a:solidFill>
                <a:srgbClr val="DDDDDD">
                  <a:alpha val="50000"/>
                </a:srgb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3209" name="Line 137"/>
            <p:cNvSpPr>
              <a:spLocks noChangeShapeType="1"/>
            </p:cNvSpPr>
            <p:nvPr userDrawn="1"/>
          </p:nvSpPr>
          <p:spPr bwMode="gray">
            <a:xfrm>
              <a:off x="3929" y="10"/>
              <a:ext cx="21" cy="4310"/>
            </a:xfrm>
            <a:prstGeom prst="line">
              <a:avLst/>
            </a:prstGeom>
            <a:noFill/>
            <a:ln w="9525">
              <a:solidFill>
                <a:srgbClr val="DDDDDD">
                  <a:alpha val="50000"/>
                </a:srgb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3211" name="Line 139"/>
            <p:cNvSpPr>
              <a:spLocks noChangeShapeType="1"/>
            </p:cNvSpPr>
            <p:nvPr userDrawn="1"/>
          </p:nvSpPr>
          <p:spPr bwMode="gray">
            <a:xfrm>
              <a:off x="4395" y="10"/>
              <a:ext cx="21" cy="4310"/>
            </a:xfrm>
            <a:prstGeom prst="line">
              <a:avLst/>
            </a:prstGeom>
            <a:noFill/>
            <a:ln w="9525">
              <a:solidFill>
                <a:srgbClr val="DDDDDD">
                  <a:alpha val="50000"/>
                </a:srgb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3212" name="Line 140"/>
            <p:cNvSpPr>
              <a:spLocks noChangeShapeType="1"/>
            </p:cNvSpPr>
            <p:nvPr userDrawn="1"/>
          </p:nvSpPr>
          <p:spPr bwMode="gray">
            <a:xfrm>
              <a:off x="4845" y="10"/>
              <a:ext cx="21" cy="4310"/>
            </a:xfrm>
            <a:prstGeom prst="line">
              <a:avLst/>
            </a:prstGeom>
            <a:noFill/>
            <a:ln w="9525">
              <a:solidFill>
                <a:srgbClr val="DDDDDD">
                  <a:alpha val="50000"/>
                </a:srgb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3215" name="Line 143"/>
            <p:cNvSpPr>
              <a:spLocks noChangeShapeType="1"/>
            </p:cNvSpPr>
            <p:nvPr userDrawn="1"/>
          </p:nvSpPr>
          <p:spPr bwMode="gray">
            <a:xfrm>
              <a:off x="5302" y="10"/>
              <a:ext cx="21" cy="4310"/>
            </a:xfrm>
            <a:prstGeom prst="line">
              <a:avLst/>
            </a:prstGeom>
            <a:noFill/>
            <a:ln w="9525">
              <a:solidFill>
                <a:srgbClr val="DDDDDD">
                  <a:alpha val="50000"/>
                </a:srgb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3219" name="Line 147"/>
            <p:cNvSpPr>
              <a:spLocks noChangeShapeType="1"/>
            </p:cNvSpPr>
            <p:nvPr userDrawn="1"/>
          </p:nvSpPr>
          <p:spPr bwMode="gray">
            <a:xfrm>
              <a:off x="1651" y="10"/>
              <a:ext cx="21" cy="4310"/>
            </a:xfrm>
            <a:prstGeom prst="line">
              <a:avLst/>
            </a:prstGeom>
            <a:noFill/>
            <a:ln w="9525">
              <a:solidFill>
                <a:srgbClr val="DDDDDD">
                  <a:alpha val="50000"/>
                </a:srgb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3221" name="Line 149"/>
            <p:cNvSpPr>
              <a:spLocks noChangeShapeType="1"/>
            </p:cNvSpPr>
            <p:nvPr userDrawn="1"/>
          </p:nvSpPr>
          <p:spPr bwMode="gray">
            <a:xfrm>
              <a:off x="2101" y="10"/>
              <a:ext cx="21" cy="4310"/>
            </a:xfrm>
            <a:prstGeom prst="line">
              <a:avLst/>
            </a:prstGeom>
            <a:noFill/>
            <a:ln w="9525">
              <a:solidFill>
                <a:srgbClr val="DDDDDD">
                  <a:alpha val="50000"/>
                </a:srgb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3223" name="Line 151"/>
            <p:cNvSpPr>
              <a:spLocks noChangeShapeType="1"/>
            </p:cNvSpPr>
            <p:nvPr userDrawn="1"/>
          </p:nvSpPr>
          <p:spPr bwMode="gray">
            <a:xfrm>
              <a:off x="2567" y="10"/>
              <a:ext cx="21" cy="4310"/>
            </a:xfrm>
            <a:prstGeom prst="line">
              <a:avLst/>
            </a:prstGeom>
            <a:noFill/>
            <a:ln w="9525">
              <a:solidFill>
                <a:srgbClr val="DDDDDD">
                  <a:alpha val="50000"/>
                </a:srgb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3224" name="Line 152"/>
            <p:cNvSpPr>
              <a:spLocks noChangeShapeType="1"/>
            </p:cNvSpPr>
            <p:nvPr userDrawn="1"/>
          </p:nvSpPr>
          <p:spPr bwMode="gray">
            <a:xfrm>
              <a:off x="3017" y="10"/>
              <a:ext cx="21" cy="4310"/>
            </a:xfrm>
            <a:prstGeom prst="line">
              <a:avLst/>
            </a:prstGeom>
            <a:noFill/>
            <a:ln w="9525">
              <a:solidFill>
                <a:srgbClr val="DDDDDD">
                  <a:alpha val="50000"/>
                </a:srgb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3230" name="Line 158"/>
            <p:cNvSpPr>
              <a:spLocks noChangeShapeType="1"/>
            </p:cNvSpPr>
            <p:nvPr userDrawn="1"/>
          </p:nvSpPr>
          <p:spPr bwMode="gray">
            <a:xfrm>
              <a:off x="274" y="10"/>
              <a:ext cx="21" cy="4310"/>
            </a:xfrm>
            <a:prstGeom prst="line">
              <a:avLst/>
            </a:prstGeom>
            <a:noFill/>
            <a:ln w="9525">
              <a:solidFill>
                <a:srgbClr val="DDDDDD">
                  <a:alpha val="50000"/>
                </a:srgb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3232" name="Line 160"/>
            <p:cNvSpPr>
              <a:spLocks noChangeShapeType="1"/>
            </p:cNvSpPr>
            <p:nvPr userDrawn="1"/>
          </p:nvSpPr>
          <p:spPr bwMode="gray">
            <a:xfrm>
              <a:off x="740" y="10"/>
              <a:ext cx="21" cy="4310"/>
            </a:xfrm>
            <a:prstGeom prst="line">
              <a:avLst/>
            </a:prstGeom>
            <a:noFill/>
            <a:ln w="9525">
              <a:solidFill>
                <a:srgbClr val="DDDDDD">
                  <a:alpha val="50000"/>
                </a:srgb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3233" name="Line 161"/>
            <p:cNvSpPr>
              <a:spLocks noChangeShapeType="1"/>
            </p:cNvSpPr>
            <p:nvPr userDrawn="1"/>
          </p:nvSpPr>
          <p:spPr bwMode="gray">
            <a:xfrm>
              <a:off x="1190" y="10"/>
              <a:ext cx="21" cy="4310"/>
            </a:xfrm>
            <a:prstGeom prst="line">
              <a:avLst/>
            </a:prstGeom>
            <a:noFill/>
            <a:ln w="9525">
              <a:solidFill>
                <a:srgbClr val="DDDDDD">
                  <a:alpha val="50000"/>
                </a:srgb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</p:grpSp>
      <p:sp>
        <p:nvSpPr>
          <p:cNvPr id="3159" name="Rectangle 87"/>
          <p:cNvSpPr>
            <a:spLocks noChangeArrowheads="1"/>
          </p:cNvSpPr>
          <p:nvPr/>
        </p:nvSpPr>
        <p:spPr bwMode="gray">
          <a:xfrm>
            <a:off x="0" y="1795463"/>
            <a:ext cx="9144000" cy="2503487"/>
          </a:xfrm>
          <a:prstGeom prst="rect">
            <a:avLst/>
          </a:prstGeom>
          <a:gradFill rotWithShape="1">
            <a:gsLst>
              <a:gs pos="0">
                <a:schemeClr val="tx2">
                  <a:gamma/>
                  <a:shade val="46275"/>
                  <a:invGamma/>
                </a:schemeClr>
              </a:gs>
              <a:gs pos="100000">
                <a:schemeClr val="tx2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3237" name="Rectangle 165"/>
          <p:cNvSpPr>
            <a:spLocks noChangeArrowheads="1"/>
          </p:cNvSpPr>
          <p:nvPr/>
        </p:nvSpPr>
        <p:spPr bwMode="gray">
          <a:xfrm>
            <a:off x="5553075" y="5576888"/>
            <a:ext cx="712788" cy="644525"/>
          </a:xfrm>
          <a:prstGeom prst="rect">
            <a:avLst/>
          </a:prstGeom>
          <a:solidFill>
            <a:schemeClr val="accent2">
              <a:alpha val="30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3238" name="Rectangle 166"/>
          <p:cNvSpPr>
            <a:spLocks noChangeArrowheads="1"/>
          </p:cNvSpPr>
          <p:nvPr/>
        </p:nvSpPr>
        <p:spPr bwMode="gray">
          <a:xfrm>
            <a:off x="7007225" y="5588000"/>
            <a:ext cx="725488" cy="635000"/>
          </a:xfrm>
          <a:prstGeom prst="rect">
            <a:avLst/>
          </a:prstGeom>
          <a:solidFill>
            <a:srgbClr val="DDDDDD">
              <a:alpha val="3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3239" name="Rectangle 167"/>
          <p:cNvSpPr>
            <a:spLocks noChangeArrowheads="1"/>
          </p:cNvSpPr>
          <p:nvPr/>
        </p:nvSpPr>
        <p:spPr bwMode="gray">
          <a:xfrm>
            <a:off x="6269038" y="4943475"/>
            <a:ext cx="725487" cy="636588"/>
          </a:xfrm>
          <a:prstGeom prst="rect">
            <a:avLst/>
          </a:prstGeom>
          <a:solidFill>
            <a:srgbClr val="DDDDDD">
              <a:alpha val="2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3240" name="Rectangle 168"/>
          <p:cNvSpPr>
            <a:spLocks noChangeArrowheads="1"/>
          </p:cNvSpPr>
          <p:nvPr/>
        </p:nvSpPr>
        <p:spPr bwMode="gray">
          <a:xfrm>
            <a:off x="8447088" y="5588000"/>
            <a:ext cx="696912" cy="635000"/>
          </a:xfrm>
          <a:prstGeom prst="rect">
            <a:avLst/>
          </a:prstGeom>
          <a:solidFill>
            <a:srgbClr val="DDDDDD">
              <a:alpha val="3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3242" name="Rectangle 170"/>
          <p:cNvSpPr>
            <a:spLocks noChangeArrowheads="1"/>
          </p:cNvSpPr>
          <p:nvPr/>
        </p:nvSpPr>
        <p:spPr bwMode="gray">
          <a:xfrm>
            <a:off x="2651125" y="5588000"/>
            <a:ext cx="725488" cy="635000"/>
          </a:xfrm>
          <a:prstGeom prst="rect">
            <a:avLst/>
          </a:prstGeom>
          <a:solidFill>
            <a:srgbClr val="DDDDDD">
              <a:alpha val="3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3243" name="Rectangle 171"/>
          <p:cNvSpPr>
            <a:spLocks noChangeArrowheads="1"/>
          </p:cNvSpPr>
          <p:nvPr/>
        </p:nvSpPr>
        <p:spPr bwMode="gray">
          <a:xfrm>
            <a:off x="4105275" y="5588000"/>
            <a:ext cx="725488" cy="635000"/>
          </a:xfrm>
          <a:prstGeom prst="rect">
            <a:avLst/>
          </a:prstGeom>
          <a:solidFill>
            <a:srgbClr val="DDDDDD">
              <a:alpha val="3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3244" name="Rectangle 172"/>
          <p:cNvSpPr>
            <a:spLocks noChangeArrowheads="1"/>
          </p:cNvSpPr>
          <p:nvPr/>
        </p:nvSpPr>
        <p:spPr bwMode="gray">
          <a:xfrm>
            <a:off x="3367088" y="4943475"/>
            <a:ext cx="725487" cy="636588"/>
          </a:xfrm>
          <a:prstGeom prst="rect">
            <a:avLst/>
          </a:prstGeom>
          <a:solidFill>
            <a:srgbClr val="DDDDDD">
              <a:alpha val="2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3245" name="Rectangle 173"/>
          <p:cNvSpPr>
            <a:spLocks noChangeArrowheads="1"/>
          </p:cNvSpPr>
          <p:nvPr/>
        </p:nvSpPr>
        <p:spPr bwMode="gray">
          <a:xfrm>
            <a:off x="4818063" y="4943475"/>
            <a:ext cx="725487" cy="636588"/>
          </a:xfrm>
          <a:prstGeom prst="rect">
            <a:avLst/>
          </a:prstGeom>
          <a:solidFill>
            <a:srgbClr val="DDDDDD">
              <a:alpha val="2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3246" name="Rectangle 174"/>
          <p:cNvSpPr>
            <a:spLocks noChangeArrowheads="1"/>
          </p:cNvSpPr>
          <p:nvPr/>
        </p:nvSpPr>
        <p:spPr bwMode="gray">
          <a:xfrm>
            <a:off x="1917700" y="4943475"/>
            <a:ext cx="725488" cy="636588"/>
          </a:xfrm>
          <a:prstGeom prst="rect">
            <a:avLst/>
          </a:prstGeom>
          <a:solidFill>
            <a:schemeClr val="accent2">
              <a:alpha val="20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3247" name="Rectangle 175"/>
          <p:cNvSpPr>
            <a:spLocks noChangeArrowheads="1"/>
          </p:cNvSpPr>
          <p:nvPr/>
        </p:nvSpPr>
        <p:spPr bwMode="gray">
          <a:xfrm>
            <a:off x="5541963" y="4310063"/>
            <a:ext cx="725487" cy="636587"/>
          </a:xfrm>
          <a:prstGeom prst="rect">
            <a:avLst/>
          </a:prstGeom>
          <a:solidFill>
            <a:schemeClr val="accent2">
              <a:alpha val="10001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3248" name="Rectangle 176"/>
          <p:cNvSpPr>
            <a:spLocks noChangeArrowheads="1"/>
          </p:cNvSpPr>
          <p:nvPr/>
        </p:nvSpPr>
        <p:spPr bwMode="gray">
          <a:xfrm>
            <a:off x="6996113" y="4300538"/>
            <a:ext cx="725487" cy="646112"/>
          </a:xfrm>
          <a:prstGeom prst="rect">
            <a:avLst/>
          </a:prstGeom>
          <a:solidFill>
            <a:schemeClr val="accent2">
              <a:alpha val="10001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3249" name="Rectangle 177"/>
          <p:cNvSpPr>
            <a:spLocks noChangeArrowheads="1"/>
          </p:cNvSpPr>
          <p:nvPr/>
        </p:nvSpPr>
        <p:spPr bwMode="gray">
          <a:xfrm>
            <a:off x="8435975" y="4300538"/>
            <a:ext cx="703263" cy="646112"/>
          </a:xfrm>
          <a:prstGeom prst="rect">
            <a:avLst/>
          </a:prstGeom>
          <a:solidFill>
            <a:schemeClr val="accent2">
              <a:alpha val="10001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3250" name="Rectangle 178"/>
          <p:cNvSpPr>
            <a:spLocks noChangeArrowheads="1"/>
          </p:cNvSpPr>
          <p:nvPr/>
        </p:nvSpPr>
        <p:spPr bwMode="gray">
          <a:xfrm>
            <a:off x="4105275" y="4310063"/>
            <a:ext cx="725488" cy="636587"/>
          </a:xfrm>
          <a:prstGeom prst="rect">
            <a:avLst/>
          </a:prstGeom>
          <a:solidFill>
            <a:srgbClr val="DDDDDD">
              <a:alpha val="10001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3257" name="Rectangle 185"/>
          <p:cNvSpPr>
            <a:spLocks noChangeArrowheads="1"/>
          </p:cNvSpPr>
          <p:nvPr/>
        </p:nvSpPr>
        <p:spPr bwMode="gray">
          <a:xfrm>
            <a:off x="7720013" y="6221413"/>
            <a:ext cx="725487" cy="636587"/>
          </a:xfrm>
          <a:prstGeom prst="rect">
            <a:avLst/>
          </a:prstGeom>
          <a:solidFill>
            <a:srgbClr val="DDDDDD">
              <a:alpha val="39999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3258" name="Rectangle 186"/>
          <p:cNvSpPr>
            <a:spLocks noChangeArrowheads="1"/>
          </p:cNvSpPr>
          <p:nvPr/>
        </p:nvSpPr>
        <p:spPr bwMode="gray">
          <a:xfrm>
            <a:off x="3371850" y="6221413"/>
            <a:ext cx="728663" cy="636587"/>
          </a:xfrm>
          <a:prstGeom prst="rect">
            <a:avLst/>
          </a:prstGeom>
          <a:solidFill>
            <a:srgbClr val="DDDDDD">
              <a:alpha val="39999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3259" name="Rectangle 187"/>
          <p:cNvSpPr>
            <a:spLocks noChangeArrowheads="1"/>
          </p:cNvSpPr>
          <p:nvPr/>
        </p:nvSpPr>
        <p:spPr bwMode="gray">
          <a:xfrm>
            <a:off x="4826000" y="6221413"/>
            <a:ext cx="725488" cy="636587"/>
          </a:xfrm>
          <a:prstGeom prst="rect">
            <a:avLst/>
          </a:prstGeom>
          <a:solidFill>
            <a:srgbClr val="DDDDDD">
              <a:alpha val="39999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3260" name="Rectangle 188"/>
          <p:cNvSpPr>
            <a:spLocks noChangeArrowheads="1"/>
          </p:cNvSpPr>
          <p:nvPr/>
        </p:nvSpPr>
        <p:spPr bwMode="gray">
          <a:xfrm>
            <a:off x="1920875" y="6221413"/>
            <a:ext cx="725488" cy="636587"/>
          </a:xfrm>
          <a:prstGeom prst="rect">
            <a:avLst/>
          </a:prstGeom>
          <a:solidFill>
            <a:srgbClr val="DDDDDD">
              <a:alpha val="39999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grpSp>
        <p:nvGrpSpPr>
          <p:cNvPr id="3278" name="Group 206"/>
          <p:cNvGrpSpPr>
            <a:grpSpLocks/>
          </p:cNvGrpSpPr>
          <p:nvPr/>
        </p:nvGrpSpPr>
        <p:grpSpPr bwMode="auto">
          <a:xfrm>
            <a:off x="0" y="533400"/>
            <a:ext cx="9144000" cy="5689600"/>
            <a:chOff x="0" y="336"/>
            <a:chExt cx="5760" cy="3584"/>
          </a:xfrm>
        </p:grpSpPr>
        <p:sp>
          <p:nvSpPr>
            <p:cNvPr id="3264" name="Line 192"/>
            <p:cNvSpPr>
              <a:spLocks noChangeShapeType="1"/>
            </p:cNvSpPr>
            <p:nvPr userDrawn="1"/>
          </p:nvSpPr>
          <p:spPr bwMode="gray">
            <a:xfrm flipH="1">
              <a:off x="0" y="336"/>
              <a:ext cx="5760" cy="0"/>
            </a:xfrm>
            <a:prstGeom prst="line">
              <a:avLst/>
            </a:prstGeom>
            <a:noFill/>
            <a:ln w="9525">
              <a:solidFill>
                <a:srgbClr val="DDDDDD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3265" name="Line 193"/>
            <p:cNvSpPr>
              <a:spLocks noChangeShapeType="1"/>
            </p:cNvSpPr>
            <p:nvPr userDrawn="1"/>
          </p:nvSpPr>
          <p:spPr bwMode="gray">
            <a:xfrm flipH="1">
              <a:off x="0" y="733"/>
              <a:ext cx="5760" cy="0"/>
            </a:xfrm>
            <a:prstGeom prst="line">
              <a:avLst/>
            </a:prstGeom>
            <a:noFill/>
            <a:ln w="9525">
              <a:solidFill>
                <a:srgbClr val="DDDDDD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3266" name="Line 194"/>
            <p:cNvSpPr>
              <a:spLocks noChangeShapeType="1"/>
            </p:cNvSpPr>
            <p:nvPr userDrawn="1"/>
          </p:nvSpPr>
          <p:spPr bwMode="gray">
            <a:xfrm flipH="1">
              <a:off x="0" y="1123"/>
              <a:ext cx="5760" cy="0"/>
            </a:xfrm>
            <a:prstGeom prst="line">
              <a:avLst/>
            </a:prstGeom>
            <a:noFill/>
            <a:ln w="9525">
              <a:solidFill>
                <a:srgbClr val="DDDDDD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3267" name="Line 195"/>
            <p:cNvSpPr>
              <a:spLocks noChangeShapeType="1"/>
            </p:cNvSpPr>
            <p:nvPr userDrawn="1"/>
          </p:nvSpPr>
          <p:spPr bwMode="gray">
            <a:xfrm flipH="1">
              <a:off x="0" y="2707"/>
              <a:ext cx="5760" cy="0"/>
            </a:xfrm>
            <a:prstGeom prst="line">
              <a:avLst/>
            </a:prstGeom>
            <a:noFill/>
            <a:ln w="9525">
              <a:solidFill>
                <a:srgbClr val="DDDDDD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3268" name="Line 196"/>
            <p:cNvSpPr>
              <a:spLocks noChangeShapeType="1"/>
            </p:cNvSpPr>
            <p:nvPr userDrawn="1"/>
          </p:nvSpPr>
          <p:spPr bwMode="gray">
            <a:xfrm flipH="1">
              <a:off x="0" y="3111"/>
              <a:ext cx="5760" cy="0"/>
            </a:xfrm>
            <a:prstGeom prst="line">
              <a:avLst/>
            </a:prstGeom>
            <a:noFill/>
            <a:ln w="9525">
              <a:solidFill>
                <a:srgbClr val="DDDDDD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3269" name="Line 197"/>
            <p:cNvSpPr>
              <a:spLocks noChangeShapeType="1"/>
            </p:cNvSpPr>
            <p:nvPr userDrawn="1"/>
          </p:nvSpPr>
          <p:spPr bwMode="gray">
            <a:xfrm flipH="1">
              <a:off x="0" y="3516"/>
              <a:ext cx="5760" cy="0"/>
            </a:xfrm>
            <a:prstGeom prst="line">
              <a:avLst/>
            </a:prstGeom>
            <a:noFill/>
            <a:ln w="9525">
              <a:solidFill>
                <a:srgbClr val="DDDDDD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3270" name="Line 198"/>
            <p:cNvSpPr>
              <a:spLocks noChangeShapeType="1"/>
            </p:cNvSpPr>
            <p:nvPr userDrawn="1"/>
          </p:nvSpPr>
          <p:spPr bwMode="gray">
            <a:xfrm flipH="1">
              <a:off x="0" y="3920"/>
              <a:ext cx="5760" cy="0"/>
            </a:xfrm>
            <a:prstGeom prst="line">
              <a:avLst/>
            </a:prstGeom>
            <a:noFill/>
            <a:ln w="9525">
              <a:solidFill>
                <a:srgbClr val="DDDDDD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</p:grp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4572000" y="4343400"/>
            <a:ext cx="4419600" cy="609600"/>
          </a:xfrm>
          <a:extLst>
            <a:ext uri="{AF507438-7753-43E0-B8FC-AC1667EBCBE1}">
              <a14:hiddenEffects xmlns:a14="http://schemas.microsoft.com/office/drawing/2010/main">
                <a:effectLst>
                  <a:outerShdw algn="ctr" rotWithShape="0">
                    <a:srgbClr val="FFFFFF">
                      <a:alpha val="50000"/>
                    </a:srgbClr>
                  </a:outerShdw>
                </a:effectLst>
              </a14:hiddenEffects>
            </a:ext>
          </a:extLst>
        </p:spPr>
        <p:txBody>
          <a:bodyPr/>
          <a:lstStyle>
            <a:lvl1pPr marL="0" indent="0" algn="r">
              <a:buFontTx/>
              <a:buNone/>
              <a:defRPr sz="2000"/>
            </a:lvl1pPr>
          </a:lstStyle>
          <a:p>
            <a:pPr lvl="0"/>
            <a:r>
              <a:rPr lang="zh-TW" altLang="en-US" noProof="0"/>
              <a:t>按一下以編輯母片副標題樣式</a:t>
            </a:r>
            <a:endParaRPr lang="en-US" altLang="zh-TW" noProof="0"/>
          </a:p>
        </p:txBody>
      </p:sp>
      <p:sp>
        <p:nvSpPr>
          <p:cNvPr id="3083" name="Text Box 11"/>
          <p:cNvSpPr txBox="1">
            <a:spLocks noChangeArrowheads="1"/>
          </p:cNvSpPr>
          <p:nvPr/>
        </p:nvSpPr>
        <p:spPr bwMode="gray">
          <a:xfrm>
            <a:off x="0" y="461963"/>
            <a:ext cx="1098550" cy="427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2391" dir="11227501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TW" sz="2200">
                <a:solidFill>
                  <a:srgbClr val="FFFFFF"/>
                </a:solidFill>
                <a:ea typeface="新細明體" charset="-120"/>
              </a:rPr>
              <a:t>LOGO</a:t>
            </a:r>
          </a:p>
        </p:txBody>
      </p:sp>
      <p:sp>
        <p:nvSpPr>
          <p:cNvPr id="3210" name="Rectangle 138"/>
          <p:cNvSpPr>
            <a:spLocks noChangeArrowheads="1"/>
          </p:cNvSpPr>
          <p:nvPr/>
        </p:nvSpPr>
        <p:spPr bwMode="gray">
          <a:xfrm>
            <a:off x="5524500" y="534988"/>
            <a:ext cx="725488" cy="633412"/>
          </a:xfrm>
          <a:prstGeom prst="rect">
            <a:avLst/>
          </a:prstGeom>
          <a:solidFill>
            <a:srgbClr val="DDDDDD">
              <a:alpha val="2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3213" name="Rectangle 141"/>
          <p:cNvSpPr>
            <a:spLocks noChangeArrowheads="1"/>
          </p:cNvSpPr>
          <p:nvPr/>
        </p:nvSpPr>
        <p:spPr bwMode="gray">
          <a:xfrm>
            <a:off x="6978650" y="534988"/>
            <a:ext cx="725488" cy="633412"/>
          </a:xfrm>
          <a:prstGeom prst="rect">
            <a:avLst/>
          </a:prstGeom>
          <a:solidFill>
            <a:srgbClr val="DDDDDD">
              <a:alpha val="2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3218" name="Rectangle 146"/>
          <p:cNvSpPr>
            <a:spLocks noChangeArrowheads="1"/>
          </p:cNvSpPr>
          <p:nvPr/>
        </p:nvSpPr>
        <p:spPr bwMode="gray">
          <a:xfrm>
            <a:off x="7691438" y="4763"/>
            <a:ext cx="725487" cy="522287"/>
          </a:xfrm>
          <a:prstGeom prst="rect">
            <a:avLst/>
          </a:prstGeom>
          <a:solidFill>
            <a:schemeClr val="folHlink">
              <a:alpha val="30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3225" name="Rectangle 153"/>
          <p:cNvSpPr>
            <a:spLocks noChangeArrowheads="1"/>
          </p:cNvSpPr>
          <p:nvPr/>
        </p:nvSpPr>
        <p:spPr bwMode="gray">
          <a:xfrm>
            <a:off x="4076700" y="534988"/>
            <a:ext cx="725488" cy="633412"/>
          </a:xfrm>
          <a:prstGeom prst="rect">
            <a:avLst/>
          </a:prstGeom>
          <a:solidFill>
            <a:srgbClr val="DDDDDD">
              <a:alpha val="2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3227" name="Rectangle 155"/>
          <p:cNvSpPr>
            <a:spLocks noChangeArrowheads="1"/>
          </p:cNvSpPr>
          <p:nvPr/>
        </p:nvSpPr>
        <p:spPr bwMode="gray">
          <a:xfrm>
            <a:off x="4789488" y="4763"/>
            <a:ext cx="725487" cy="522287"/>
          </a:xfrm>
          <a:prstGeom prst="rect">
            <a:avLst/>
          </a:prstGeom>
          <a:solidFill>
            <a:srgbClr val="DDDDDD">
              <a:alpha val="3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3234" name="Rectangle 162"/>
          <p:cNvSpPr>
            <a:spLocks noChangeArrowheads="1"/>
          </p:cNvSpPr>
          <p:nvPr/>
        </p:nvSpPr>
        <p:spPr bwMode="gray">
          <a:xfrm>
            <a:off x="446088" y="1147763"/>
            <a:ext cx="725487" cy="633412"/>
          </a:xfrm>
          <a:prstGeom prst="rect">
            <a:avLst/>
          </a:prstGeom>
          <a:solidFill>
            <a:schemeClr val="folHlink">
              <a:alpha val="20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3236" name="Rectangle 164"/>
          <p:cNvSpPr>
            <a:spLocks noChangeArrowheads="1"/>
          </p:cNvSpPr>
          <p:nvPr/>
        </p:nvSpPr>
        <p:spPr bwMode="gray">
          <a:xfrm>
            <a:off x="1889125" y="4763"/>
            <a:ext cx="725488" cy="522287"/>
          </a:xfrm>
          <a:prstGeom prst="rect">
            <a:avLst/>
          </a:prstGeom>
          <a:solidFill>
            <a:srgbClr val="DDDDDD">
              <a:alpha val="39999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3251" name="Rectangle 179"/>
          <p:cNvSpPr>
            <a:spLocks noChangeArrowheads="1"/>
          </p:cNvSpPr>
          <p:nvPr/>
        </p:nvSpPr>
        <p:spPr bwMode="gray">
          <a:xfrm>
            <a:off x="6251575" y="1165225"/>
            <a:ext cx="725488" cy="633413"/>
          </a:xfrm>
          <a:prstGeom prst="rect">
            <a:avLst/>
          </a:prstGeom>
          <a:solidFill>
            <a:srgbClr val="DDDDDD">
              <a:alpha val="10001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3252" name="Rectangle 180"/>
          <p:cNvSpPr>
            <a:spLocks noChangeArrowheads="1"/>
          </p:cNvSpPr>
          <p:nvPr/>
        </p:nvSpPr>
        <p:spPr bwMode="gray">
          <a:xfrm>
            <a:off x="7691438" y="1165225"/>
            <a:ext cx="725487" cy="633413"/>
          </a:xfrm>
          <a:prstGeom prst="rect">
            <a:avLst/>
          </a:prstGeom>
          <a:solidFill>
            <a:schemeClr val="folHlink">
              <a:alpha val="10001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3253" name="Rectangle 181"/>
          <p:cNvSpPr>
            <a:spLocks noChangeArrowheads="1"/>
          </p:cNvSpPr>
          <p:nvPr/>
        </p:nvSpPr>
        <p:spPr bwMode="gray">
          <a:xfrm>
            <a:off x="3349625" y="1165225"/>
            <a:ext cx="725488" cy="633413"/>
          </a:xfrm>
          <a:prstGeom prst="rect">
            <a:avLst/>
          </a:prstGeom>
          <a:solidFill>
            <a:srgbClr val="DDDDDD">
              <a:alpha val="10001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3254" name="Rectangle 182"/>
          <p:cNvSpPr>
            <a:spLocks noChangeArrowheads="1"/>
          </p:cNvSpPr>
          <p:nvPr/>
        </p:nvSpPr>
        <p:spPr bwMode="gray">
          <a:xfrm>
            <a:off x="4800600" y="1165225"/>
            <a:ext cx="725488" cy="633413"/>
          </a:xfrm>
          <a:prstGeom prst="rect">
            <a:avLst/>
          </a:prstGeom>
          <a:solidFill>
            <a:schemeClr val="folHlink">
              <a:alpha val="10001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3255" name="Rectangle 183"/>
          <p:cNvSpPr>
            <a:spLocks noChangeArrowheads="1"/>
          </p:cNvSpPr>
          <p:nvPr/>
        </p:nvSpPr>
        <p:spPr bwMode="gray">
          <a:xfrm>
            <a:off x="1889125" y="1165225"/>
            <a:ext cx="725488" cy="633413"/>
          </a:xfrm>
          <a:prstGeom prst="rect">
            <a:avLst/>
          </a:prstGeom>
          <a:solidFill>
            <a:schemeClr val="folHlink">
              <a:alpha val="10001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3261" name="Rectangle 189"/>
          <p:cNvSpPr>
            <a:spLocks noChangeArrowheads="1"/>
          </p:cNvSpPr>
          <p:nvPr/>
        </p:nvSpPr>
        <p:spPr bwMode="gray">
          <a:xfrm>
            <a:off x="438150" y="4763"/>
            <a:ext cx="725488" cy="522287"/>
          </a:xfrm>
          <a:prstGeom prst="rect">
            <a:avLst/>
          </a:prstGeom>
          <a:solidFill>
            <a:srgbClr val="DDDDDD">
              <a:alpha val="3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3262" name="Rectangle 190"/>
          <p:cNvSpPr>
            <a:spLocks noChangeArrowheads="1"/>
          </p:cNvSpPr>
          <p:nvPr/>
        </p:nvSpPr>
        <p:spPr bwMode="gray">
          <a:xfrm>
            <a:off x="1143000" y="533400"/>
            <a:ext cx="725488" cy="633413"/>
          </a:xfrm>
          <a:prstGeom prst="rect">
            <a:avLst/>
          </a:prstGeom>
          <a:solidFill>
            <a:srgbClr val="DDDDDD">
              <a:alpha val="2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3272" name="Rectangle 200"/>
          <p:cNvSpPr>
            <a:spLocks noChangeArrowheads="1"/>
          </p:cNvSpPr>
          <p:nvPr/>
        </p:nvSpPr>
        <p:spPr bwMode="gray">
          <a:xfrm>
            <a:off x="2578100" y="534988"/>
            <a:ext cx="725488" cy="633412"/>
          </a:xfrm>
          <a:prstGeom prst="rect">
            <a:avLst/>
          </a:prstGeom>
          <a:solidFill>
            <a:srgbClr val="DDDDDD">
              <a:alpha val="2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794958" y="1981200"/>
            <a:ext cx="6196642" cy="2057400"/>
          </a:xfrm>
          <a:extLst>
            <a:ext uri="{AF507438-7753-43E0-B8FC-AC1667EBCBE1}">
              <a14:hiddenEffects xmlns:a14="http://schemas.microsoft.com/office/drawing/2010/main">
                <a:effectLst>
                  <a:outerShdw dist="45791" dir="3378596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 algn="r">
              <a:defRPr sz="3200"/>
            </a:lvl1pPr>
          </a:lstStyle>
          <a:p>
            <a:pPr lvl="0"/>
            <a:r>
              <a:rPr lang="zh-TW" altLang="en-US" noProof="0" dirty="0"/>
              <a:t>按一下以編輯母片標題樣式</a:t>
            </a:r>
            <a:endParaRPr lang="en-US" altLang="zh-TW" noProof="0" dirty="0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304800" y="6400800"/>
            <a:ext cx="2133600" cy="320675"/>
          </a:xfrm>
        </p:spPr>
        <p:txBody>
          <a:bodyPr/>
          <a:lstStyle>
            <a:lvl1pPr algn="r">
              <a:defRPr>
                <a:latin typeface="+mj-lt"/>
              </a:defRPr>
            </a:lvl1pPr>
          </a:lstStyle>
          <a:p>
            <a:fld id="{1666DD8B-17AC-48B7-B28E-27DD4F921DC6}" type="datetime1">
              <a:rPr lang="en-US" altLang="zh-TW" smtClean="0"/>
              <a:pPr/>
              <a:t>9/8/2018</a:t>
            </a:fld>
            <a:endParaRPr lang="en-US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6172200" y="6400800"/>
            <a:ext cx="2895600" cy="320675"/>
          </a:xfrm>
        </p:spPr>
        <p:txBody>
          <a:bodyPr/>
          <a:lstStyle>
            <a:lvl1pPr algn="r">
              <a:defRPr>
                <a:latin typeface="+mj-lt"/>
              </a:defRPr>
            </a:lvl1pPr>
          </a:lstStyle>
          <a:p>
            <a:endParaRPr lang="de-DE" altLang="zh-TW" dirty="0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3733800" y="6400800"/>
            <a:ext cx="2133600" cy="320675"/>
          </a:xfrm>
        </p:spPr>
        <p:txBody>
          <a:bodyPr/>
          <a:lstStyle>
            <a:lvl1pPr>
              <a:defRPr>
                <a:latin typeface="+mj-lt"/>
              </a:defRPr>
            </a:lvl1pPr>
          </a:lstStyle>
          <a:p>
            <a:fld id="{849B911E-DB2E-4EC4-BD6D-55FB6E0A63A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Times New Roman" pitchFamily="18" charset="0"/>
                <a:ea typeface="標楷體" pitchFamily="65" charset="-120"/>
                <a:cs typeface="Times New Roman" pitchFamily="18" charset="0"/>
              </a:defRPr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Times New Roman" pitchFamily="18" charset="0"/>
                <a:ea typeface="標楷體" pitchFamily="65" charset="-120"/>
                <a:cs typeface="Times New Roman" pitchFamily="18" charset="0"/>
              </a:defRPr>
            </a:lvl1pPr>
            <a:lvl2pPr>
              <a:defRPr>
                <a:latin typeface="Times New Roman" pitchFamily="18" charset="0"/>
                <a:ea typeface="標楷體" pitchFamily="65" charset="-120"/>
                <a:cs typeface="Times New Roman" pitchFamily="18" charset="0"/>
              </a:defRPr>
            </a:lvl2pPr>
            <a:lvl3pPr>
              <a:defRPr>
                <a:latin typeface="Times New Roman" pitchFamily="18" charset="0"/>
                <a:ea typeface="標楷體" pitchFamily="65" charset="-120"/>
                <a:cs typeface="Times New Roman" pitchFamily="18" charset="0"/>
              </a:defRPr>
            </a:lvl3pPr>
            <a:lvl4pPr>
              <a:defRPr>
                <a:latin typeface="Times New Roman" pitchFamily="18" charset="0"/>
                <a:ea typeface="標楷體" pitchFamily="65" charset="-120"/>
                <a:cs typeface="Times New Roman" pitchFamily="18" charset="0"/>
              </a:defRPr>
            </a:lvl4pPr>
            <a:lvl5pPr>
              <a:defRPr>
                <a:latin typeface="Times New Roman" pitchFamily="18" charset="0"/>
                <a:ea typeface="標楷體" pitchFamily="65" charset="-120"/>
                <a:cs typeface="Times New Roman" pitchFamily="18" charset="0"/>
              </a:defRPr>
            </a:lvl5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Times New Roman" pitchFamily="18" charset="0"/>
                <a:ea typeface="標楷體" pitchFamily="65" charset="-120"/>
                <a:cs typeface="Times New Roman" pitchFamily="18" charset="0"/>
              </a:defRPr>
            </a:lvl1pPr>
          </a:lstStyle>
          <a:p>
            <a:fld id="{67E00CE2-2507-4134-8354-5F8DE6B1CBCF}" type="datetime1">
              <a:rPr lang="en-US" altLang="zh-TW" smtClean="0"/>
              <a:pPr/>
              <a:t>9/8/2018</a:t>
            </a:fld>
            <a:endParaRPr 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Times New Roman" pitchFamily="18" charset="0"/>
                <a:ea typeface="標楷體" pitchFamily="65" charset="-120"/>
                <a:cs typeface="Times New Roman" pitchFamily="18" charset="0"/>
              </a:defRPr>
            </a:lvl1pPr>
          </a:lstStyle>
          <a:p>
            <a:endParaRPr lang="de-DE" altLang="zh-TW" dirty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Times New Roman" pitchFamily="18" charset="0"/>
                <a:ea typeface="標楷體" pitchFamily="65" charset="-120"/>
                <a:cs typeface="Times New Roman" pitchFamily="18" charset="0"/>
              </a:defRPr>
            </a:lvl1pPr>
          </a:lstStyle>
          <a:p>
            <a:fld id="{849B911E-DB2E-4EC4-BD6D-55FB6E0A63A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66603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32243D7-A0D1-4FB0-9D4D-A33F81326763}" type="datetime1">
              <a:rPr lang="en-US" altLang="zh-TW" smtClean="0"/>
              <a:pPr/>
              <a:t>9/8/2018</a:t>
            </a:fld>
            <a:endParaRPr 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 altLang="zh-TW" dirty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9B911E-DB2E-4EC4-BD6D-55FB6E0A63A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81384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B94D8C8-92A4-44AF-8018-77EA430A156D}" type="datetime1">
              <a:rPr lang="en-US" altLang="zh-TW" smtClean="0"/>
              <a:pPr/>
              <a:t>9/8/2018</a:t>
            </a:fld>
            <a:endParaRPr 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 altLang="zh-TW" dirty="0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9B911E-DB2E-4EC4-BD6D-55FB6E0A63A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48341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DE1708B-530F-48FA-9D7F-B2DE91921552}" type="datetime1">
              <a:rPr lang="en-US" altLang="zh-TW" smtClean="0"/>
              <a:pPr/>
              <a:t>9/8/2018</a:t>
            </a:fld>
            <a:endParaRPr 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 altLang="zh-TW" dirty="0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9B911E-DB2E-4EC4-BD6D-55FB6E0A63A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65162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7CDB0DA-C38B-453D-8069-7FBD302F4D01}" type="datetime1">
              <a:rPr lang="en-US" altLang="zh-TW" smtClean="0"/>
              <a:pPr/>
              <a:t>9/8/2018</a:t>
            </a:fld>
            <a:endParaRPr 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 altLang="zh-TW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9B911E-DB2E-4EC4-BD6D-55FB6E0A63A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15194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DCDF03B-36AA-4D15-9F5D-853505752D60}" type="datetime1">
              <a:rPr lang="en-US" altLang="zh-TW" smtClean="0"/>
              <a:pPr/>
              <a:t>9/8/2018</a:t>
            </a:fld>
            <a:endParaRPr 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 altLang="zh-TW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9B911E-DB2E-4EC4-BD6D-55FB6E0A63A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76647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3FFB99D-F755-4B20-B420-8C76DB25646B}" type="datetime1">
              <a:rPr lang="en-US" altLang="zh-TW" smtClean="0"/>
              <a:pPr/>
              <a:t>9/8/2018</a:t>
            </a:fld>
            <a:endParaRPr 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 altLang="zh-TW" dirty="0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9B911E-DB2E-4EC4-BD6D-55FB6E0A63A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1825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/>
              <a:t>按一下圖示以新增圖片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7C74560-04B1-47F1-B912-40AE648A5E78}" type="datetime1">
              <a:rPr lang="en-US" altLang="zh-TW" smtClean="0"/>
              <a:pPr/>
              <a:t>9/8/2018</a:t>
            </a:fld>
            <a:endParaRPr 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 altLang="zh-TW" dirty="0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9B911E-DB2E-4EC4-BD6D-55FB6E0A63A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45748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5F1FF97-2D5F-4A7C-8B27-027B3FBC8B7F}" type="datetime1">
              <a:rPr lang="en-US" altLang="zh-TW" smtClean="0"/>
              <a:pPr/>
              <a:t>9/8/2018</a:t>
            </a:fld>
            <a:endParaRPr 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 altLang="zh-TW" dirty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9B911E-DB2E-4EC4-BD6D-55FB6E0A63A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40436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28600"/>
            <a:ext cx="2057400" cy="6096000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28600"/>
            <a:ext cx="6019800" cy="6096000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ABA53DB-7928-4574-AA5D-17DA34AB4A27}" type="datetime1">
              <a:rPr lang="en-US" altLang="zh-TW" smtClean="0"/>
              <a:pPr/>
              <a:t>9/8/2018</a:t>
            </a:fld>
            <a:endParaRPr 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 altLang="zh-TW" dirty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9B911E-DB2E-4EC4-BD6D-55FB6E0A63A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7122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標題，文字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219200" y="228600"/>
            <a:ext cx="7391400" cy="838200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724400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724400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>
          <a:xfrm>
            <a:off x="457200" y="6467475"/>
            <a:ext cx="2133600" cy="301625"/>
          </a:xfrm>
        </p:spPr>
        <p:txBody>
          <a:bodyPr/>
          <a:lstStyle>
            <a:lvl1pPr>
              <a:defRPr/>
            </a:lvl1pPr>
          </a:lstStyle>
          <a:p>
            <a:fld id="{0B8F5CBE-5CED-4279-9FCD-19587943FA1C}" type="datetime1">
              <a:rPr lang="en-US" altLang="zh-TW" smtClean="0"/>
              <a:pPr/>
              <a:t>9/8/2018</a:t>
            </a:fld>
            <a:endParaRPr 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>
          <a:xfrm>
            <a:off x="3124200" y="6467475"/>
            <a:ext cx="2895600" cy="301625"/>
          </a:xfrm>
        </p:spPr>
        <p:txBody>
          <a:bodyPr/>
          <a:lstStyle>
            <a:lvl1pPr>
              <a:defRPr/>
            </a:lvl1pPr>
          </a:lstStyle>
          <a:p>
            <a:endParaRPr lang="de-DE" altLang="zh-TW" dirty="0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>
          <a:xfrm>
            <a:off x="6553200" y="6467475"/>
            <a:ext cx="2133600" cy="301625"/>
          </a:xfrm>
        </p:spPr>
        <p:txBody>
          <a:bodyPr/>
          <a:lstStyle>
            <a:lvl1pPr>
              <a:defRPr/>
            </a:lvl1pPr>
          </a:lstStyle>
          <a:p>
            <a:fld id="{849B911E-DB2E-4EC4-BD6D-55FB6E0A63A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72337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標題及圖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219200" y="228600"/>
            <a:ext cx="7391400" cy="838200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表版面配置區 2"/>
          <p:cNvSpPr>
            <a:spLocks noGrp="1"/>
          </p:cNvSpPr>
          <p:nvPr>
            <p:ph type="chart" idx="1"/>
          </p:nvPr>
        </p:nvSpPr>
        <p:spPr>
          <a:xfrm>
            <a:off x="457200" y="1600200"/>
            <a:ext cx="8229600" cy="4724400"/>
          </a:xfrm>
        </p:spPr>
        <p:txBody>
          <a:bodyPr/>
          <a:lstStyle/>
          <a:p>
            <a:r>
              <a:rPr lang="zh-TW" altLang="en-US"/>
              <a:t>按一下圖示以新增圖表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457200" y="6467475"/>
            <a:ext cx="2133600" cy="301625"/>
          </a:xfrm>
        </p:spPr>
        <p:txBody>
          <a:bodyPr/>
          <a:lstStyle>
            <a:lvl1pPr>
              <a:defRPr/>
            </a:lvl1pPr>
          </a:lstStyle>
          <a:p>
            <a:fld id="{1D4E9E7C-116F-4AF6-9DD8-D92F059F058D}" type="datetime1">
              <a:rPr lang="en-US" altLang="zh-TW" smtClean="0"/>
              <a:pPr/>
              <a:t>9/8/2018</a:t>
            </a:fld>
            <a:endParaRPr 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3124200" y="6467475"/>
            <a:ext cx="2895600" cy="301625"/>
          </a:xfrm>
        </p:spPr>
        <p:txBody>
          <a:bodyPr/>
          <a:lstStyle>
            <a:lvl1pPr>
              <a:defRPr/>
            </a:lvl1pPr>
          </a:lstStyle>
          <a:p>
            <a:endParaRPr lang="de-DE" altLang="zh-TW" dirty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553200" y="6467475"/>
            <a:ext cx="2133600" cy="301625"/>
          </a:xfrm>
        </p:spPr>
        <p:txBody>
          <a:bodyPr/>
          <a:lstStyle>
            <a:lvl1pPr>
              <a:defRPr/>
            </a:lvl1pPr>
          </a:lstStyle>
          <a:p>
            <a:fld id="{849B911E-DB2E-4EC4-BD6D-55FB6E0A63A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00061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標題及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219200" y="228600"/>
            <a:ext cx="7391400" cy="838200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表格版面配置區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724400"/>
          </a:xfrm>
        </p:spPr>
        <p:txBody>
          <a:bodyPr/>
          <a:lstStyle/>
          <a:p>
            <a:r>
              <a:rPr lang="zh-TW" altLang="en-US"/>
              <a:t>按一下圖示以新增表格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457200" y="6467475"/>
            <a:ext cx="2133600" cy="301625"/>
          </a:xfrm>
        </p:spPr>
        <p:txBody>
          <a:bodyPr/>
          <a:lstStyle>
            <a:lvl1pPr>
              <a:defRPr/>
            </a:lvl1pPr>
          </a:lstStyle>
          <a:p>
            <a:fld id="{198409D5-BAEA-4CB5-9D0C-FF1128CD7E88}" type="datetime1">
              <a:rPr lang="en-US" altLang="zh-TW" smtClean="0"/>
              <a:pPr/>
              <a:t>9/8/2018</a:t>
            </a:fld>
            <a:endParaRPr 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3124200" y="6467475"/>
            <a:ext cx="2895600" cy="301625"/>
          </a:xfrm>
        </p:spPr>
        <p:txBody>
          <a:bodyPr/>
          <a:lstStyle>
            <a:lvl1pPr>
              <a:defRPr/>
            </a:lvl1pPr>
          </a:lstStyle>
          <a:p>
            <a:endParaRPr lang="de-DE" altLang="zh-TW" dirty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553200" y="6467475"/>
            <a:ext cx="2133600" cy="301625"/>
          </a:xfrm>
        </p:spPr>
        <p:txBody>
          <a:bodyPr/>
          <a:lstStyle>
            <a:lvl1pPr>
              <a:defRPr/>
            </a:lvl1pPr>
          </a:lstStyle>
          <a:p>
            <a:fld id="{849B911E-DB2E-4EC4-BD6D-55FB6E0A63A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82592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0" name="Rectangle 26"/>
          <p:cNvSpPr>
            <a:spLocks noChangeArrowheads="1"/>
          </p:cNvSpPr>
          <p:nvPr/>
        </p:nvSpPr>
        <p:spPr bwMode="gray">
          <a:xfrm>
            <a:off x="0" y="228600"/>
            <a:ext cx="9144000" cy="838200"/>
          </a:xfrm>
          <a:prstGeom prst="rect">
            <a:avLst/>
          </a:prstGeom>
          <a:gradFill rotWithShape="1">
            <a:gsLst>
              <a:gs pos="0">
                <a:schemeClr val="tx2">
                  <a:gamma/>
                  <a:shade val="41176"/>
                  <a:invGamma/>
                </a:schemeClr>
              </a:gs>
              <a:gs pos="100000">
                <a:schemeClr val="tx2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gray">
          <a:xfrm>
            <a:off x="457200" y="6467475"/>
            <a:ext cx="2133600" cy="301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b="0">
                <a:latin typeface="+mn-lt"/>
                <a:ea typeface="新細明體" charset="-120"/>
              </a:defRPr>
            </a:lvl1pPr>
          </a:lstStyle>
          <a:p>
            <a:fld id="{48DA9969-E6B9-4141-8676-3E0F1DE0886D}" type="datetime1">
              <a:rPr lang="en-US" altLang="zh-TW" smtClean="0"/>
              <a:pPr/>
              <a:t>9/8/2018</a:t>
            </a:fld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gray">
          <a:xfrm>
            <a:off x="3124200" y="6467475"/>
            <a:ext cx="2895600" cy="301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200" b="0">
                <a:latin typeface="+mn-lt"/>
                <a:ea typeface="新細明體" charset="-120"/>
              </a:defRPr>
            </a:lvl1pPr>
          </a:lstStyle>
          <a:p>
            <a:endParaRPr lang="de-DE" altLang="zh-TW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gray">
          <a:xfrm>
            <a:off x="6553200" y="6467475"/>
            <a:ext cx="2133600" cy="301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latin typeface="+mn-lt"/>
                <a:ea typeface="新細明體" charset="-120"/>
              </a:defRPr>
            </a:lvl1pPr>
          </a:lstStyle>
          <a:p>
            <a:fld id="{849B911E-DB2E-4EC4-BD6D-55FB6E0A63A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76" name="Rectangle 152"/>
          <p:cNvSpPr>
            <a:spLocks noChangeArrowheads="1"/>
          </p:cNvSpPr>
          <p:nvPr/>
        </p:nvSpPr>
        <p:spPr bwMode="gray">
          <a:xfrm>
            <a:off x="6613525" y="5918200"/>
            <a:ext cx="506413" cy="469900"/>
          </a:xfrm>
          <a:prstGeom prst="rect">
            <a:avLst/>
          </a:prstGeom>
          <a:solidFill>
            <a:schemeClr val="accent2">
              <a:alpha val="20000"/>
            </a:schemeClr>
          </a:solidFill>
          <a:ln w="9525">
            <a:solidFill>
              <a:srgbClr val="DDDDDD">
                <a:alpha val="60001"/>
              </a:srgbClr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1177" name="Rectangle 153"/>
          <p:cNvSpPr>
            <a:spLocks noChangeArrowheads="1"/>
          </p:cNvSpPr>
          <p:nvPr/>
        </p:nvSpPr>
        <p:spPr bwMode="gray">
          <a:xfrm>
            <a:off x="7629525" y="5918200"/>
            <a:ext cx="506413" cy="469900"/>
          </a:xfrm>
          <a:prstGeom prst="rect">
            <a:avLst/>
          </a:prstGeom>
          <a:solidFill>
            <a:srgbClr val="DDDDDD">
              <a:alpha val="20000"/>
            </a:srgbClr>
          </a:solidFill>
          <a:ln w="9525">
            <a:solidFill>
              <a:srgbClr val="DDDDDD">
                <a:alpha val="60001"/>
              </a:srgbClr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1178" name="Rectangle 154"/>
          <p:cNvSpPr>
            <a:spLocks noChangeArrowheads="1"/>
          </p:cNvSpPr>
          <p:nvPr/>
        </p:nvSpPr>
        <p:spPr bwMode="gray">
          <a:xfrm>
            <a:off x="7113588" y="5440363"/>
            <a:ext cx="508000" cy="473075"/>
          </a:xfrm>
          <a:prstGeom prst="rect">
            <a:avLst/>
          </a:prstGeom>
          <a:solidFill>
            <a:srgbClr val="DDDDDD">
              <a:alpha val="10001"/>
            </a:srgbClr>
          </a:solidFill>
          <a:ln w="9525">
            <a:solidFill>
              <a:srgbClr val="DDDDDD">
                <a:alpha val="60001"/>
              </a:srgbClr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1179" name="Rectangle 155"/>
          <p:cNvSpPr>
            <a:spLocks noChangeArrowheads="1"/>
          </p:cNvSpPr>
          <p:nvPr/>
        </p:nvSpPr>
        <p:spPr bwMode="gray">
          <a:xfrm>
            <a:off x="8626475" y="5918200"/>
            <a:ext cx="506413" cy="469900"/>
          </a:xfrm>
          <a:prstGeom prst="rect">
            <a:avLst/>
          </a:prstGeom>
          <a:solidFill>
            <a:srgbClr val="DDDDDD">
              <a:alpha val="20000"/>
            </a:srgbClr>
          </a:solidFill>
          <a:ln w="9525">
            <a:solidFill>
              <a:srgbClr val="DDDDDD">
                <a:alpha val="60001"/>
              </a:srgbClr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1180" name="Rectangle 156"/>
          <p:cNvSpPr>
            <a:spLocks noChangeArrowheads="1"/>
          </p:cNvSpPr>
          <p:nvPr/>
        </p:nvSpPr>
        <p:spPr bwMode="gray">
          <a:xfrm>
            <a:off x="4575175" y="5918200"/>
            <a:ext cx="506413" cy="469900"/>
          </a:xfrm>
          <a:prstGeom prst="rect">
            <a:avLst/>
          </a:prstGeom>
          <a:solidFill>
            <a:srgbClr val="DDDDDD">
              <a:alpha val="20000"/>
            </a:srgbClr>
          </a:solidFill>
          <a:ln w="9525">
            <a:solidFill>
              <a:srgbClr val="DDDDDD">
                <a:alpha val="60001"/>
              </a:srgbClr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1181" name="Rectangle 157"/>
          <p:cNvSpPr>
            <a:spLocks noChangeArrowheads="1"/>
          </p:cNvSpPr>
          <p:nvPr/>
        </p:nvSpPr>
        <p:spPr bwMode="gray">
          <a:xfrm>
            <a:off x="5600700" y="5918200"/>
            <a:ext cx="506413" cy="469900"/>
          </a:xfrm>
          <a:prstGeom prst="rect">
            <a:avLst/>
          </a:prstGeom>
          <a:solidFill>
            <a:srgbClr val="DDDDDD">
              <a:alpha val="20000"/>
            </a:srgbClr>
          </a:solidFill>
          <a:ln w="9525">
            <a:solidFill>
              <a:srgbClr val="DDDDDD">
                <a:alpha val="60001"/>
              </a:srgbClr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1182" name="Rectangle 158"/>
          <p:cNvSpPr>
            <a:spLocks noChangeArrowheads="1"/>
          </p:cNvSpPr>
          <p:nvPr/>
        </p:nvSpPr>
        <p:spPr bwMode="gray">
          <a:xfrm>
            <a:off x="5083175" y="5440363"/>
            <a:ext cx="508000" cy="473075"/>
          </a:xfrm>
          <a:prstGeom prst="rect">
            <a:avLst/>
          </a:prstGeom>
          <a:solidFill>
            <a:srgbClr val="DDDDDD">
              <a:alpha val="10001"/>
            </a:srgbClr>
          </a:solidFill>
          <a:ln w="9525">
            <a:solidFill>
              <a:srgbClr val="DDDDDD">
                <a:alpha val="60001"/>
              </a:srgbClr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1183" name="Rectangle 159"/>
          <p:cNvSpPr>
            <a:spLocks noChangeArrowheads="1"/>
          </p:cNvSpPr>
          <p:nvPr/>
        </p:nvSpPr>
        <p:spPr bwMode="gray">
          <a:xfrm>
            <a:off x="6097588" y="5440363"/>
            <a:ext cx="509587" cy="473075"/>
          </a:xfrm>
          <a:prstGeom prst="rect">
            <a:avLst/>
          </a:prstGeom>
          <a:solidFill>
            <a:srgbClr val="DDDDDD">
              <a:alpha val="10001"/>
            </a:srgbClr>
          </a:solidFill>
          <a:ln w="9525">
            <a:solidFill>
              <a:srgbClr val="DDDDDD">
                <a:alpha val="60001"/>
              </a:srgbClr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1184" name="Rectangle 160"/>
          <p:cNvSpPr>
            <a:spLocks noChangeArrowheads="1"/>
          </p:cNvSpPr>
          <p:nvPr/>
        </p:nvSpPr>
        <p:spPr bwMode="gray">
          <a:xfrm>
            <a:off x="4068763" y="5440363"/>
            <a:ext cx="509587" cy="473075"/>
          </a:xfrm>
          <a:prstGeom prst="rect">
            <a:avLst/>
          </a:prstGeom>
          <a:solidFill>
            <a:schemeClr val="accent2">
              <a:alpha val="10001"/>
            </a:schemeClr>
          </a:solidFill>
          <a:ln w="9525">
            <a:solidFill>
              <a:srgbClr val="DDDDDD">
                <a:alpha val="60001"/>
              </a:srgbClr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1185" name="Rectangle 161"/>
          <p:cNvSpPr>
            <a:spLocks noChangeArrowheads="1"/>
          </p:cNvSpPr>
          <p:nvPr/>
        </p:nvSpPr>
        <p:spPr bwMode="gray">
          <a:xfrm>
            <a:off x="6605588" y="4972050"/>
            <a:ext cx="506412" cy="473075"/>
          </a:xfrm>
          <a:prstGeom prst="rect">
            <a:avLst/>
          </a:prstGeom>
          <a:solidFill>
            <a:srgbClr val="EAEAEA">
              <a:alpha val="5000"/>
            </a:srgbClr>
          </a:solidFill>
          <a:ln w="9525">
            <a:solidFill>
              <a:srgbClr val="DDDDDD">
                <a:alpha val="60001"/>
              </a:srgbClr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1186" name="Rectangle 162"/>
          <p:cNvSpPr>
            <a:spLocks noChangeArrowheads="1"/>
          </p:cNvSpPr>
          <p:nvPr/>
        </p:nvSpPr>
        <p:spPr bwMode="gray">
          <a:xfrm>
            <a:off x="7623175" y="4972050"/>
            <a:ext cx="506413" cy="473075"/>
          </a:xfrm>
          <a:prstGeom prst="rect">
            <a:avLst/>
          </a:prstGeom>
          <a:solidFill>
            <a:schemeClr val="accent2">
              <a:alpha val="5000"/>
            </a:schemeClr>
          </a:solidFill>
          <a:ln w="9525">
            <a:solidFill>
              <a:srgbClr val="DDDDDD">
                <a:alpha val="60001"/>
              </a:srgbClr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1187" name="Rectangle 163"/>
          <p:cNvSpPr>
            <a:spLocks noChangeArrowheads="1"/>
          </p:cNvSpPr>
          <p:nvPr/>
        </p:nvSpPr>
        <p:spPr bwMode="gray">
          <a:xfrm>
            <a:off x="8628063" y="4972050"/>
            <a:ext cx="508000" cy="473075"/>
          </a:xfrm>
          <a:prstGeom prst="rect">
            <a:avLst/>
          </a:prstGeom>
          <a:solidFill>
            <a:srgbClr val="EAEAEA">
              <a:alpha val="5000"/>
            </a:srgbClr>
          </a:solidFill>
          <a:ln w="9525">
            <a:solidFill>
              <a:srgbClr val="DDDDDD">
                <a:alpha val="60001"/>
              </a:srgbClr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1188" name="Rectangle 164"/>
          <p:cNvSpPr>
            <a:spLocks noChangeArrowheads="1"/>
          </p:cNvSpPr>
          <p:nvPr/>
        </p:nvSpPr>
        <p:spPr bwMode="gray">
          <a:xfrm>
            <a:off x="5600700" y="4972050"/>
            <a:ext cx="506413" cy="473075"/>
          </a:xfrm>
          <a:prstGeom prst="rect">
            <a:avLst/>
          </a:prstGeom>
          <a:solidFill>
            <a:schemeClr val="folHlink">
              <a:alpha val="5000"/>
            </a:schemeClr>
          </a:solidFill>
          <a:ln w="9525">
            <a:solidFill>
              <a:srgbClr val="DDDDDD">
                <a:alpha val="60001"/>
              </a:srgbClr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1189" name="Rectangle 165"/>
          <p:cNvSpPr>
            <a:spLocks noChangeArrowheads="1"/>
          </p:cNvSpPr>
          <p:nvPr/>
        </p:nvSpPr>
        <p:spPr bwMode="gray">
          <a:xfrm>
            <a:off x="8128000" y="6386513"/>
            <a:ext cx="506413" cy="471487"/>
          </a:xfrm>
          <a:prstGeom prst="rect">
            <a:avLst/>
          </a:prstGeom>
          <a:solidFill>
            <a:srgbClr val="DDDDDD">
              <a:alpha val="20000"/>
            </a:srgbClr>
          </a:solidFill>
          <a:ln w="9525">
            <a:solidFill>
              <a:srgbClr val="DDDDDD">
                <a:alpha val="60001"/>
              </a:srgbClr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1190" name="Rectangle 166"/>
          <p:cNvSpPr>
            <a:spLocks noChangeArrowheads="1"/>
          </p:cNvSpPr>
          <p:nvPr/>
        </p:nvSpPr>
        <p:spPr bwMode="gray">
          <a:xfrm>
            <a:off x="5091113" y="6386513"/>
            <a:ext cx="508000" cy="471487"/>
          </a:xfrm>
          <a:prstGeom prst="rect">
            <a:avLst/>
          </a:prstGeom>
          <a:solidFill>
            <a:srgbClr val="DDDDDD">
              <a:alpha val="20000"/>
            </a:srgbClr>
          </a:solidFill>
          <a:ln w="9525">
            <a:solidFill>
              <a:srgbClr val="DDDDDD">
                <a:alpha val="60001"/>
              </a:srgbClr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1191" name="Rectangle 167"/>
          <p:cNvSpPr>
            <a:spLocks noChangeArrowheads="1"/>
          </p:cNvSpPr>
          <p:nvPr/>
        </p:nvSpPr>
        <p:spPr bwMode="gray">
          <a:xfrm>
            <a:off x="6105525" y="6386513"/>
            <a:ext cx="508000" cy="471487"/>
          </a:xfrm>
          <a:prstGeom prst="rect">
            <a:avLst/>
          </a:prstGeom>
          <a:solidFill>
            <a:schemeClr val="folHlink">
              <a:alpha val="20000"/>
            </a:schemeClr>
          </a:solidFill>
          <a:ln w="9525">
            <a:solidFill>
              <a:srgbClr val="DDDDDD">
                <a:alpha val="60001"/>
              </a:srgbClr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1192" name="Rectangle 168"/>
          <p:cNvSpPr>
            <a:spLocks noChangeArrowheads="1"/>
          </p:cNvSpPr>
          <p:nvPr/>
        </p:nvSpPr>
        <p:spPr bwMode="gray">
          <a:xfrm>
            <a:off x="4068763" y="6386513"/>
            <a:ext cx="509587" cy="471487"/>
          </a:xfrm>
          <a:prstGeom prst="rect">
            <a:avLst/>
          </a:prstGeom>
          <a:solidFill>
            <a:srgbClr val="DDDDDD">
              <a:alpha val="20000"/>
            </a:srgbClr>
          </a:solidFill>
          <a:ln w="9525">
            <a:solidFill>
              <a:srgbClr val="DDDDDD">
                <a:alpha val="60001"/>
              </a:srgbClr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1193" name="Rectangle 169"/>
          <p:cNvSpPr>
            <a:spLocks noChangeArrowheads="1"/>
          </p:cNvSpPr>
          <p:nvPr/>
        </p:nvSpPr>
        <p:spPr bwMode="gray">
          <a:xfrm>
            <a:off x="8113713" y="5440363"/>
            <a:ext cx="506412" cy="473075"/>
          </a:xfrm>
          <a:prstGeom prst="rect">
            <a:avLst/>
          </a:prstGeom>
          <a:solidFill>
            <a:schemeClr val="folHlink">
              <a:alpha val="10001"/>
            </a:schemeClr>
          </a:solidFill>
          <a:ln w="9525">
            <a:solidFill>
              <a:srgbClr val="DDDDDD">
                <a:alpha val="60001"/>
              </a:srgbClr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1194" name="Rectangle 170"/>
          <p:cNvSpPr>
            <a:spLocks noChangeArrowheads="1"/>
          </p:cNvSpPr>
          <p:nvPr/>
        </p:nvSpPr>
        <p:spPr bwMode="gray">
          <a:xfrm>
            <a:off x="4575175" y="4965700"/>
            <a:ext cx="506413" cy="469900"/>
          </a:xfrm>
          <a:prstGeom prst="rect">
            <a:avLst/>
          </a:prstGeom>
          <a:solidFill>
            <a:srgbClr val="DDDDDD">
              <a:alpha val="5000"/>
            </a:srgbClr>
          </a:solidFill>
          <a:ln w="9525">
            <a:solidFill>
              <a:srgbClr val="DDDDDD">
                <a:alpha val="60001"/>
              </a:srgbClr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1195" name="Rectangle 171"/>
          <p:cNvSpPr>
            <a:spLocks noChangeArrowheads="1"/>
          </p:cNvSpPr>
          <p:nvPr/>
        </p:nvSpPr>
        <p:spPr bwMode="gray">
          <a:xfrm>
            <a:off x="7113588" y="6384925"/>
            <a:ext cx="508000" cy="471488"/>
          </a:xfrm>
          <a:prstGeom prst="rect">
            <a:avLst/>
          </a:prstGeom>
          <a:solidFill>
            <a:srgbClr val="DDDDDD">
              <a:alpha val="20000"/>
            </a:srgbClr>
          </a:solidFill>
          <a:ln w="9525">
            <a:solidFill>
              <a:srgbClr val="DDDDDD">
                <a:alpha val="60001"/>
              </a:srgbClr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1197" name="Rectangle 173"/>
          <p:cNvSpPr>
            <a:spLocks noChangeArrowheads="1"/>
          </p:cNvSpPr>
          <p:nvPr/>
        </p:nvSpPr>
        <p:spPr bwMode="gray">
          <a:xfrm>
            <a:off x="3556000" y="5918200"/>
            <a:ext cx="506413" cy="469900"/>
          </a:xfrm>
          <a:prstGeom prst="rect">
            <a:avLst/>
          </a:prstGeom>
          <a:solidFill>
            <a:srgbClr val="DDDDDD">
              <a:alpha val="20000"/>
            </a:srgbClr>
          </a:solidFill>
          <a:ln w="9525">
            <a:solidFill>
              <a:srgbClr val="DDDDDD">
                <a:alpha val="60001"/>
              </a:srgbClr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1198" name="Rectangle 174"/>
          <p:cNvSpPr>
            <a:spLocks noChangeArrowheads="1"/>
          </p:cNvSpPr>
          <p:nvPr/>
        </p:nvSpPr>
        <p:spPr bwMode="gray">
          <a:xfrm>
            <a:off x="3038475" y="5440363"/>
            <a:ext cx="506413" cy="473075"/>
          </a:xfrm>
          <a:prstGeom prst="rect">
            <a:avLst/>
          </a:prstGeom>
          <a:solidFill>
            <a:srgbClr val="DDDDDD">
              <a:alpha val="10001"/>
            </a:srgbClr>
          </a:solidFill>
          <a:ln w="9525">
            <a:solidFill>
              <a:srgbClr val="DDDDDD">
                <a:alpha val="60001"/>
              </a:srgbClr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1200" name="Rectangle 176"/>
          <p:cNvSpPr>
            <a:spLocks noChangeArrowheads="1"/>
          </p:cNvSpPr>
          <p:nvPr/>
        </p:nvSpPr>
        <p:spPr bwMode="gray">
          <a:xfrm>
            <a:off x="3556000" y="4972050"/>
            <a:ext cx="506413" cy="473075"/>
          </a:xfrm>
          <a:prstGeom prst="rect">
            <a:avLst/>
          </a:prstGeom>
          <a:solidFill>
            <a:schemeClr val="folHlink">
              <a:alpha val="5000"/>
            </a:schemeClr>
          </a:solidFill>
          <a:ln w="9525">
            <a:solidFill>
              <a:srgbClr val="DDDDDD">
                <a:alpha val="60001"/>
              </a:srgbClr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1201" name="Rectangle 177"/>
          <p:cNvSpPr>
            <a:spLocks noChangeArrowheads="1"/>
          </p:cNvSpPr>
          <p:nvPr/>
        </p:nvSpPr>
        <p:spPr bwMode="gray">
          <a:xfrm>
            <a:off x="3046413" y="6386513"/>
            <a:ext cx="508000" cy="471487"/>
          </a:xfrm>
          <a:prstGeom prst="rect">
            <a:avLst/>
          </a:prstGeom>
          <a:solidFill>
            <a:schemeClr val="folHlink">
              <a:alpha val="20000"/>
            </a:schemeClr>
          </a:solidFill>
          <a:ln w="9525">
            <a:solidFill>
              <a:srgbClr val="DDDDDD">
                <a:alpha val="60001"/>
              </a:srgbClr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1205" name="Rectangle 181"/>
          <p:cNvSpPr>
            <a:spLocks noChangeArrowheads="1"/>
          </p:cNvSpPr>
          <p:nvPr/>
        </p:nvSpPr>
        <p:spPr bwMode="gray">
          <a:xfrm>
            <a:off x="1524000" y="5918200"/>
            <a:ext cx="506413" cy="469900"/>
          </a:xfrm>
          <a:prstGeom prst="rect">
            <a:avLst/>
          </a:prstGeom>
          <a:solidFill>
            <a:schemeClr val="accent2">
              <a:alpha val="20000"/>
            </a:schemeClr>
          </a:solidFill>
          <a:ln w="9525">
            <a:solidFill>
              <a:srgbClr val="DDDDDD">
                <a:alpha val="60001"/>
              </a:srgbClr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1206" name="Rectangle 182"/>
          <p:cNvSpPr>
            <a:spLocks noChangeArrowheads="1"/>
          </p:cNvSpPr>
          <p:nvPr/>
        </p:nvSpPr>
        <p:spPr bwMode="gray">
          <a:xfrm>
            <a:off x="2540000" y="5918200"/>
            <a:ext cx="506413" cy="469900"/>
          </a:xfrm>
          <a:prstGeom prst="rect">
            <a:avLst/>
          </a:prstGeom>
          <a:solidFill>
            <a:srgbClr val="DDDDDD">
              <a:alpha val="20000"/>
            </a:srgbClr>
          </a:solidFill>
          <a:ln w="9525">
            <a:solidFill>
              <a:srgbClr val="DDDDDD">
                <a:alpha val="60001"/>
              </a:srgbClr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1207" name="Rectangle 183"/>
          <p:cNvSpPr>
            <a:spLocks noChangeArrowheads="1"/>
          </p:cNvSpPr>
          <p:nvPr/>
        </p:nvSpPr>
        <p:spPr bwMode="gray">
          <a:xfrm>
            <a:off x="2024063" y="5440363"/>
            <a:ext cx="506412" cy="473075"/>
          </a:xfrm>
          <a:prstGeom prst="rect">
            <a:avLst/>
          </a:prstGeom>
          <a:solidFill>
            <a:srgbClr val="DDDDDD">
              <a:alpha val="10001"/>
            </a:srgbClr>
          </a:solidFill>
          <a:ln w="9525">
            <a:solidFill>
              <a:srgbClr val="DDDDDD">
                <a:alpha val="60001"/>
              </a:srgbClr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1208" name="Rectangle 184"/>
          <p:cNvSpPr>
            <a:spLocks noChangeArrowheads="1"/>
          </p:cNvSpPr>
          <p:nvPr/>
        </p:nvSpPr>
        <p:spPr bwMode="gray">
          <a:xfrm>
            <a:off x="511175" y="5918200"/>
            <a:ext cx="506413" cy="469900"/>
          </a:xfrm>
          <a:prstGeom prst="rect">
            <a:avLst/>
          </a:prstGeom>
          <a:solidFill>
            <a:srgbClr val="DDDDDD">
              <a:alpha val="20000"/>
            </a:srgbClr>
          </a:solidFill>
          <a:ln w="9525">
            <a:solidFill>
              <a:srgbClr val="DDDDDD">
                <a:alpha val="60001"/>
              </a:srgbClr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1209" name="Rectangle 185"/>
          <p:cNvSpPr>
            <a:spLocks noChangeArrowheads="1"/>
          </p:cNvSpPr>
          <p:nvPr/>
        </p:nvSpPr>
        <p:spPr bwMode="gray">
          <a:xfrm>
            <a:off x="4763" y="5440363"/>
            <a:ext cx="506412" cy="473075"/>
          </a:xfrm>
          <a:prstGeom prst="rect">
            <a:avLst/>
          </a:prstGeom>
          <a:solidFill>
            <a:srgbClr val="DDDDDD">
              <a:alpha val="10001"/>
            </a:srgbClr>
          </a:solidFill>
          <a:ln w="9525">
            <a:solidFill>
              <a:srgbClr val="DDDDDD">
                <a:alpha val="60001"/>
              </a:srgbClr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1210" name="Rectangle 186"/>
          <p:cNvSpPr>
            <a:spLocks noChangeArrowheads="1"/>
          </p:cNvSpPr>
          <p:nvPr/>
        </p:nvSpPr>
        <p:spPr bwMode="gray">
          <a:xfrm>
            <a:off x="1008063" y="5440363"/>
            <a:ext cx="508000" cy="473075"/>
          </a:xfrm>
          <a:prstGeom prst="rect">
            <a:avLst/>
          </a:prstGeom>
          <a:solidFill>
            <a:srgbClr val="DDDDDD">
              <a:alpha val="10001"/>
            </a:srgbClr>
          </a:solidFill>
          <a:ln w="9525">
            <a:solidFill>
              <a:srgbClr val="DDDDDD">
                <a:alpha val="60001"/>
              </a:srgbClr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1211" name="Rectangle 187"/>
          <p:cNvSpPr>
            <a:spLocks noChangeArrowheads="1"/>
          </p:cNvSpPr>
          <p:nvPr/>
        </p:nvSpPr>
        <p:spPr bwMode="gray">
          <a:xfrm>
            <a:off x="1514475" y="4972050"/>
            <a:ext cx="508000" cy="473075"/>
          </a:xfrm>
          <a:prstGeom prst="rect">
            <a:avLst/>
          </a:prstGeom>
          <a:solidFill>
            <a:srgbClr val="EAEAEA">
              <a:alpha val="5000"/>
            </a:srgbClr>
          </a:solidFill>
          <a:ln w="9525">
            <a:solidFill>
              <a:srgbClr val="DDDDDD">
                <a:alpha val="60001"/>
              </a:srgbClr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1212" name="Rectangle 188"/>
          <p:cNvSpPr>
            <a:spLocks noChangeArrowheads="1"/>
          </p:cNvSpPr>
          <p:nvPr/>
        </p:nvSpPr>
        <p:spPr bwMode="gray">
          <a:xfrm>
            <a:off x="2532063" y="4972050"/>
            <a:ext cx="508000" cy="473075"/>
          </a:xfrm>
          <a:prstGeom prst="rect">
            <a:avLst/>
          </a:prstGeom>
          <a:solidFill>
            <a:srgbClr val="EAEAEA">
              <a:alpha val="5000"/>
            </a:srgbClr>
          </a:solidFill>
          <a:ln w="9525">
            <a:solidFill>
              <a:srgbClr val="DDDDDD">
                <a:alpha val="60001"/>
              </a:srgbClr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1213" name="Rectangle 189"/>
          <p:cNvSpPr>
            <a:spLocks noChangeArrowheads="1"/>
          </p:cNvSpPr>
          <p:nvPr/>
        </p:nvSpPr>
        <p:spPr bwMode="gray">
          <a:xfrm>
            <a:off x="511175" y="4972050"/>
            <a:ext cx="506413" cy="473075"/>
          </a:xfrm>
          <a:prstGeom prst="rect">
            <a:avLst/>
          </a:prstGeom>
          <a:solidFill>
            <a:schemeClr val="folHlink">
              <a:alpha val="5000"/>
            </a:schemeClr>
          </a:solidFill>
          <a:ln w="9525">
            <a:solidFill>
              <a:srgbClr val="DDDDDD">
                <a:alpha val="60001"/>
              </a:srgbClr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1214" name="Rectangle 190"/>
          <p:cNvSpPr>
            <a:spLocks noChangeArrowheads="1"/>
          </p:cNvSpPr>
          <p:nvPr/>
        </p:nvSpPr>
        <p:spPr bwMode="gray">
          <a:xfrm>
            <a:off x="12700" y="6386513"/>
            <a:ext cx="508000" cy="471487"/>
          </a:xfrm>
          <a:prstGeom prst="rect">
            <a:avLst/>
          </a:prstGeom>
          <a:solidFill>
            <a:srgbClr val="DDDDDD">
              <a:alpha val="20000"/>
            </a:srgbClr>
          </a:solidFill>
          <a:ln w="9525">
            <a:solidFill>
              <a:srgbClr val="DDDDDD">
                <a:alpha val="60001"/>
              </a:srgbClr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1215" name="Rectangle 191"/>
          <p:cNvSpPr>
            <a:spLocks noChangeArrowheads="1"/>
          </p:cNvSpPr>
          <p:nvPr/>
        </p:nvSpPr>
        <p:spPr bwMode="gray">
          <a:xfrm>
            <a:off x="1016000" y="6386513"/>
            <a:ext cx="508000" cy="471487"/>
          </a:xfrm>
          <a:prstGeom prst="rect">
            <a:avLst/>
          </a:prstGeom>
          <a:solidFill>
            <a:srgbClr val="DDDDDD">
              <a:alpha val="20000"/>
            </a:srgbClr>
          </a:solidFill>
          <a:ln w="9525">
            <a:solidFill>
              <a:srgbClr val="DDDDDD">
                <a:alpha val="60001"/>
              </a:srgbClr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1216" name="Rectangle 192"/>
          <p:cNvSpPr>
            <a:spLocks noChangeArrowheads="1"/>
          </p:cNvSpPr>
          <p:nvPr/>
        </p:nvSpPr>
        <p:spPr bwMode="gray">
          <a:xfrm>
            <a:off x="2024063" y="6384925"/>
            <a:ext cx="506412" cy="471488"/>
          </a:xfrm>
          <a:prstGeom prst="rect">
            <a:avLst/>
          </a:prstGeom>
          <a:solidFill>
            <a:srgbClr val="DDDDDD">
              <a:alpha val="20000"/>
            </a:srgbClr>
          </a:solidFill>
          <a:ln w="9525">
            <a:solidFill>
              <a:srgbClr val="DDDDDD">
                <a:alpha val="60001"/>
              </a:srgbClr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1218" name="Rectangle 194"/>
          <p:cNvSpPr>
            <a:spLocks noChangeArrowheads="1"/>
          </p:cNvSpPr>
          <p:nvPr/>
        </p:nvSpPr>
        <p:spPr bwMode="gray">
          <a:xfrm>
            <a:off x="0" y="4908550"/>
            <a:ext cx="9144000" cy="1477963"/>
          </a:xfrm>
          <a:prstGeom prst="rect">
            <a:avLst/>
          </a:prstGeom>
          <a:gradFill rotWithShape="1">
            <a:gsLst>
              <a:gs pos="0">
                <a:schemeClr val="bg1">
                  <a:alpha val="89999"/>
                </a:schemeClr>
              </a:gs>
              <a:gs pos="100000">
                <a:schemeClr val="bg1">
                  <a:gamma/>
                  <a:tint val="0"/>
                  <a:invGamma/>
                  <a:alpha val="0"/>
                </a:scheme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gray">
          <a:xfrm>
            <a:off x="457200" y="1242204"/>
            <a:ext cx="8229600" cy="50823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/>
              <a:t>按一下以編輯母片文字樣式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  <a:endParaRPr lang="en-US" altLang="zh-TW" dirty="0"/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gray">
          <a:xfrm>
            <a:off x="1017588" y="228600"/>
            <a:ext cx="7593012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/>
              <a:t>按一下以編輯母片標題樣式</a:t>
            </a:r>
            <a:endParaRPr lang="en-US" altLang="zh-TW" dirty="0"/>
          </a:p>
        </p:txBody>
      </p:sp>
      <p:pic>
        <p:nvPicPr>
          <p:cNvPr id="54" name="Picture 28"/>
          <p:cNvPicPr>
            <a:picLocks noChangeAspect="1" noChangeArrowheads="1"/>
          </p:cNvPicPr>
          <p:nvPr userDrawn="1"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059" y="303042"/>
            <a:ext cx="729566" cy="5455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68" r:id="rId1"/>
    <p:sldLayoutId id="2147483769" r:id="rId2"/>
    <p:sldLayoutId id="2147483770" r:id="rId3"/>
    <p:sldLayoutId id="2147483771" r:id="rId4"/>
    <p:sldLayoutId id="2147483772" r:id="rId5"/>
    <p:sldLayoutId id="2147483773" r:id="rId6"/>
    <p:sldLayoutId id="2147483774" r:id="rId7"/>
    <p:sldLayoutId id="2147483775" r:id="rId8"/>
    <p:sldLayoutId id="2147483776" r:id="rId9"/>
    <p:sldLayoutId id="2147483777" r:id="rId10"/>
    <p:sldLayoutId id="2147483778" r:id="rId11"/>
    <p:sldLayoutId id="2147483779" r:id="rId12"/>
    <p:sldLayoutId id="2147483780" r:id="rId13"/>
    <p:sldLayoutId id="2147483781" r:id="rId14"/>
  </p:sldLayoutIdLst>
  <p:transition spd="med">
    <p:wipe dir="r"/>
  </p:transition>
  <p:hf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2800" b="1">
          <a:solidFill>
            <a:srgbClr val="FFFFFF"/>
          </a:solidFill>
          <a:latin typeface="+mn-lt"/>
          <a:ea typeface="標楷體" pitchFamily="65" charset="-120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rgbClr val="FFFFFF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rgbClr val="FFFFFF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rgbClr val="FFFFFF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rgbClr val="FFFFFF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rgbClr val="FFFFFF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rgbClr val="FFFFFF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rgbClr val="FFFFFF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rgbClr val="FFFFFF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ea typeface="標楷體" pitchFamily="65" charset="-120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  <a:ea typeface="標楷體" pitchFamily="65" charset="-120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標楷體" pitchFamily="65" charset="-120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標楷體" pitchFamily="65" charset="-120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標楷體" pitchFamily="65" charset="-120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內容版面配置區 41"/>
          <p:cNvSpPr txBox="1">
            <a:spLocks/>
          </p:cNvSpPr>
          <p:nvPr/>
        </p:nvSpPr>
        <p:spPr>
          <a:xfrm>
            <a:off x="308891" y="1678375"/>
            <a:ext cx="8561785" cy="3252649"/>
          </a:xfrm>
          <a:prstGeom prst="rect">
            <a:avLst/>
          </a:prstGeom>
        </p:spPr>
        <p:txBody>
          <a:bodyPr/>
          <a:lstStyle/>
          <a:p>
            <a:r>
              <a:rPr lang="en-US" altLang="zh-TW" dirty="0"/>
              <a:t>(</a:t>
            </a:r>
            <a:r>
              <a:rPr lang="zh-TW" altLang="zh-TW" dirty="0"/>
              <a:t>一</a:t>
            </a:r>
            <a:r>
              <a:rPr lang="en-US" altLang="zh-TW" dirty="0"/>
              <a:t>) </a:t>
            </a:r>
            <a:r>
              <a:rPr lang="zh-TW" altLang="zh-TW" dirty="0"/>
              <a:t>小農經營調適問題︰</a:t>
            </a:r>
            <a:endParaRPr lang="en-US" altLang="zh-TW" dirty="0"/>
          </a:p>
          <a:p>
            <a:endParaRPr lang="en-US" altLang="zh-TW" dirty="0"/>
          </a:p>
          <a:p>
            <a:r>
              <a:rPr lang="zh-TW" altLang="en-US" dirty="0"/>
              <a:t>農產品市場開放自由競爭，小農家庭農場經營因缺乏經濟規模效益，技術效率也無從發揮，無法與國外高效率生產的農產品競爭，因此我國小農低收入農家面臨生存問題。</a:t>
            </a:r>
            <a:endParaRPr lang="zh-TW" altLang="zh-TW" dirty="0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17588" y="228600"/>
            <a:ext cx="7906956" cy="838200"/>
          </a:xfrm>
        </p:spPr>
        <p:txBody>
          <a:bodyPr/>
          <a:lstStyle/>
          <a:p>
            <a:r>
              <a:rPr lang="zh-TW" altLang="zh-TW" dirty="0"/>
              <a:t>現階段農業面臨問題</a:t>
            </a:r>
          </a:p>
        </p:txBody>
      </p:sp>
      <p:sp>
        <p:nvSpPr>
          <p:cNvPr id="8" name="投影片編號版面配置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9B911E-DB2E-4EC4-BD6D-55FB6E0A63A2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5149417"/>
      </p:ext>
    </p:extLst>
  </p:cSld>
  <p:clrMapOvr>
    <a:masterClrMapping/>
  </p:clrMapOvr>
  <p:transition spd="med"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內容版面配置區 41"/>
          <p:cNvSpPr txBox="1">
            <a:spLocks/>
          </p:cNvSpPr>
          <p:nvPr/>
        </p:nvSpPr>
        <p:spPr>
          <a:xfrm>
            <a:off x="308891" y="1678375"/>
            <a:ext cx="8561785" cy="3252649"/>
          </a:xfrm>
          <a:prstGeom prst="rect">
            <a:avLst/>
          </a:prstGeom>
        </p:spPr>
        <p:txBody>
          <a:bodyPr/>
          <a:lstStyle/>
          <a:p>
            <a:r>
              <a:rPr lang="en-US" altLang="zh-TW" dirty="0"/>
              <a:t>(</a:t>
            </a:r>
            <a:r>
              <a:rPr lang="zh-TW" altLang="zh-TW" dirty="0"/>
              <a:t>二</a:t>
            </a:r>
            <a:r>
              <a:rPr lang="en-US" altLang="zh-TW" dirty="0"/>
              <a:t>) </a:t>
            </a:r>
            <a:r>
              <a:rPr lang="zh-TW" altLang="zh-TW" dirty="0"/>
              <a:t>商品化農產品價格偏低問題︰</a:t>
            </a:r>
            <a:endParaRPr lang="en-US" altLang="zh-TW" dirty="0"/>
          </a:p>
          <a:p>
            <a:endParaRPr lang="en-US" altLang="zh-TW" dirty="0"/>
          </a:p>
          <a:p>
            <a:r>
              <a:rPr lang="zh-TW" altLang="zh-TW" dirty="0"/>
              <a:t>　在國外農產品競爭下，導致國內農產品價格低迷，我國商業化農產品價格與國內高資源成本相較，將呈現偏低之現象，農業生產缺乏價格誘因，影響未來農業的發展。</a:t>
            </a:r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17588" y="228600"/>
            <a:ext cx="7906956" cy="838200"/>
          </a:xfrm>
        </p:spPr>
        <p:txBody>
          <a:bodyPr/>
          <a:lstStyle/>
          <a:p>
            <a:r>
              <a:rPr lang="zh-TW" altLang="zh-TW" dirty="0"/>
              <a:t>現階段農業面臨問題</a:t>
            </a:r>
          </a:p>
        </p:txBody>
      </p:sp>
      <p:sp>
        <p:nvSpPr>
          <p:cNvPr id="8" name="投影片編號版面配置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9B911E-DB2E-4EC4-BD6D-55FB6E0A63A2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0155235"/>
      </p:ext>
    </p:extLst>
  </p:cSld>
  <p:clrMapOvr>
    <a:masterClrMapping/>
  </p:clrMapOvr>
  <p:transition spd="med">
    <p:wipe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內容版面配置區 41"/>
          <p:cNvSpPr txBox="1">
            <a:spLocks/>
          </p:cNvSpPr>
          <p:nvPr/>
        </p:nvSpPr>
        <p:spPr>
          <a:xfrm>
            <a:off x="308891" y="1678375"/>
            <a:ext cx="8561785" cy="3252649"/>
          </a:xfrm>
          <a:prstGeom prst="rect">
            <a:avLst/>
          </a:prstGeom>
        </p:spPr>
        <p:txBody>
          <a:bodyPr/>
          <a:lstStyle/>
          <a:p>
            <a:r>
              <a:rPr lang="en-US" altLang="zh-TW" dirty="0"/>
              <a:t>(</a:t>
            </a:r>
            <a:r>
              <a:rPr lang="zh-TW" altLang="zh-TW" dirty="0"/>
              <a:t>三</a:t>
            </a:r>
            <a:r>
              <a:rPr lang="en-US" altLang="zh-TW" dirty="0"/>
              <a:t>) </a:t>
            </a:r>
            <a:r>
              <a:rPr lang="zh-TW" altLang="zh-TW" dirty="0"/>
              <a:t>如何掌握農業決策精準方向︰</a:t>
            </a:r>
          </a:p>
          <a:p>
            <a:endParaRPr lang="en-US" altLang="zh-TW" dirty="0"/>
          </a:p>
          <a:p>
            <a:r>
              <a:rPr lang="zh-TW" altLang="en-US" dirty="0"/>
              <a:t>　貿易自由化後，國內農業政策必須考慮內向與外向問題，在動態經濟社會衝擊下，農業政策必須隨時因應調整，如何掌握農業政策的正確方向，是推動農業發展的重要課題。</a:t>
            </a:r>
            <a:endParaRPr lang="zh-TW" altLang="zh-TW" dirty="0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17588" y="228600"/>
            <a:ext cx="7906956" cy="838200"/>
          </a:xfrm>
        </p:spPr>
        <p:txBody>
          <a:bodyPr/>
          <a:lstStyle/>
          <a:p>
            <a:r>
              <a:rPr lang="zh-TW" altLang="zh-TW" dirty="0"/>
              <a:t>現階段農業面臨問題</a:t>
            </a:r>
          </a:p>
        </p:txBody>
      </p:sp>
      <p:sp>
        <p:nvSpPr>
          <p:cNvPr id="8" name="投影片編號版面配置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9B911E-DB2E-4EC4-BD6D-55FB6E0A63A2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2818366"/>
      </p:ext>
    </p:extLst>
  </p:cSld>
  <p:clrMapOvr>
    <a:masterClrMapping/>
  </p:clrMapOvr>
  <p:transition spd="med">
    <p:wipe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zh-TW" dirty="0"/>
              <a:t>台灣農業的真正困境在於</a:t>
            </a:r>
            <a:r>
              <a:rPr lang="en-US" altLang="zh-TW" dirty="0"/>
              <a:t/>
            </a:r>
            <a:br>
              <a:rPr lang="en-US" altLang="zh-TW" dirty="0"/>
            </a:br>
            <a:r>
              <a:rPr lang="zh-TW" altLang="zh-TW" dirty="0"/>
              <a:t>「小農」、「貧農」 、 「老農」</a:t>
            </a:r>
            <a:endParaRPr lang="en-US" b="0" dirty="0"/>
          </a:p>
        </p:txBody>
      </p:sp>
      <p:sp>
        <p:nvSpPr>
          <p:cNvPr id="28" name="文字方塊 27"/>
          <p:cNvSpPr txBox="1"/>
          <p:nvPr/>
        </p:nvSpPr>
        <p:spPr>
          <a:xfrm>
            <a:off x="355600" y="1285876"/>
            <a:ext cx="8382000" cy="1329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algn="just">
              <a:lnSpc>
                <a:spcPct val="150000"/>
              </a:lnSpc>
              <a:buFont typeface="Wingdings" pitchFamily="2" charset="2"/>
              <a:buChar char="Ø"/>
            </a:pPr>
            <a:r>
              <a:rPr lang="zh-TW" altLang="zh-TW" dirty="0"/>
              <a:t>首先是「小農」。台灣並不是一個土地豐富的國家，台灣平均農民的耕種面積只有</a:t>
            </a:r>
            <a:r>
              <a:rPr lang="en-US" altLang="zh-TW" dirty="0"/>
              <a:t>0.7</a:t>
            </a:r>
            <a:r>
              <a:rPr lang="zh-TW" altLang="zh-TW" dirty="0"/>
              <a:t>公頃，難以大規模進行機械化耕種，導致耕種辛苦，而且經營成本難以降低、收益難以提高。</a:t>
            </a:r>
            <a:endParaRPr lang="zh-TW" altLang="en-US" sz="2000" kern="0" dirty="0"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355600" y="2998909"/>
            <a:ext cx="7886700" cy="1329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itchFamily="2" charset="2"/>
              <a:buChar char="Ø"/>
            </a:pPr>
            <a:r>
              <a:rPr lang="zh-TW" altLang="zh-TW" dirty="0"/>
              <a:t>其次是「貧農」。農業經濟成長率在最近二十五年幾乎都只有</a:t>
            </a:r>
            <a:r>
              <a:rPr lang="en-US" altLang="zh-TW" dirty="0"/>
              <a:t>1-2%</a:t>
            </a:r>
            <a:r>
              <a:rPr lang="zh-TW" altLang="zh-TW" dirty="0"/>
              <a:t>左右。</a:t>
            </a:r>
            <a:r>
              <a:rPr lang="en-US" altLang="zh-TW" dirty="0"/>
              <a:t>2014</a:t>
            </a:r>
            <a:r>
              <a:rPr lang="zh-TW" altLang="zh-TW" dirty="0"/>
              <a:t>年平均每戶農業所得只有</a:t>
            </a:r>
            <a:r>
              <a:rPr lang="en-US" altLang="zh-TW" dirty="0"/>
              <a:t>21.3</a:t>
            </a:r>
            <a:r>
              <a:rPr lang="zh-TW" altLang="zh-TW" dirty="0"/>
              <a:t>萬元，每個月每戶平均不到兩萬元。</a:t>
            </a:r>
            <a:endParaRPr lang="zh-TW" altLang="en-US" sz="2000" dirty="0"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="" xmlns:a16="http://schemas.microsoft.com/office/drawing/2014/main" id="{6944C768-D72C-49AC-913E-FCB25695E25D}"/>
              </a:ext>
            </a:extLst>
          </p:cNvPr>
          <p:cNvSpPr/>
          <p:nvPr/>
        </p:nvSpPr>
        <p:spPr>
          <a:xfrm>
            <a:off x="355600" y="4328568"/>
            <a:ext cx="8159750" cy="25343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itchFamily="2" charset="2"/>
              <a:buChar char="Ø"/>
            </a:pPr>
            <a:r>
              <a:rPr lang="zh-TW" altLang="zh-TW" dirty="0"/>
              <a:t>第三是「老農」。農業生產環境辛苦與農業所得低，願意加入農業的年輕人愈來愈少。台灣農業就業人口人數從</a:t>
            </a:r>
            <a:r>
              <a:rPr lang="en-US" altLang="zh-TW" dirty="0"/>
              <a:t>1970</a:t>
            </a:r>
            <a:r>
              <a:rPr lang="zh-TW" altLang="zh-TW" dirty="0"/>
              <a:t>年的</a:t>
            </a:r>
            <a:r>
              <a:rPr lang="en-US" altLang="zh-TW" dirty="0"/>
              <a:t>168</a:t>
            </a:r>
            <a:r>
              <a:rPr lang="zh-TW" altLang="zh-TW" dirty="0"/>
              <a:t>萬人急遽下降到</a:t>
            </a:r>
            <a:r>
              <a:rPr lang="en-US" altLang="zh-TW" dirty="0"/>
              <a:t>1990</a:t>
            </a:r>
            <a:r>
              <a:rPr lang="zh-TW" altLang="zh-TW" dirty="0"/>
              <a:t>年的</a:t>
            </a:r>
            <a:r>
              <a:rPr lang="en-US" altLang="zh-TW" dirty="0"/>
              <a:t>106</a:t>
            </a:r>
            <a:r>
              <a:rPr lang="zh-TW" altLang="zh-TW" dirty="0"/>
              <a:t>萬人，</a:t>
            </a:r>
            <a:r>
              <a:rPr lang="en-US" altLang="zh-TW" dirty="0"/>
              <a:t>2014</a:t>
            </a:r>
            <a:r>
              <a:rPr lang="zh-TW" altLang="zh-TW" dirty="0"/>
              <a:t>年只剩下</a:t>
            </a:r>
            <a:r>
              <a:rPr lang="en-US" altLang="zh-TW" dirty="0"/>
              <a:t>55.2</a:t>
            </a:r>
            <a:r>
              <a:rPr lang="zh-TW" altLang="zh-TW" dirty="0"/>
              <a:t>萬人。</a:t>
            </a:r>
            <a:r>
              <a:rPr lang="en-US" altLang="zh-TW" dirty="0"/>
              <a:t>2014</a:t>
            </a:r>
            <a:r>
              <a:rPr lang="zh-TW" altLang="zh-TW" dirty="0"/>
              <a:t>年，</a:t>
            </a:r>
            <a:r>
              <a:rPr lang="en-US" altLang="zh-TW" dirty="0"/>
              <a:t>15-34</a:t>
            </a:r>
            <a:r>
              <a:rPr lang="zh-TW" altLang="zh-TW" dirty="0"/>
              <a:t>歲的台灣農民只有</a:t>
            </a:r>
            <a:r>
              <a:rPr lang="en-US" altLang="zh-TW" dirty="0"/>
              <a:t>5.8</a:t>
            </a:r>
            <a:r>
              <a:rPr lang="zh-TW" altLang="zh-TW" dirty="0"/>
              <a:t>萬人，僅佔全部農民的</a:t>
            </a:r>
            <a:r>
              <a:rPr lang="en-US" altLang="zh-TW" dirty="0"/>
              <a:t>10.5%</a:t>
            </a:r>
            <a:r>
              <a:rPr lang="zh-TW" altLang="zh-TW" dirty="0"/>
              <a:t>，</a:t>
            </a:r>
            <a:r>
              <a:rPr lang="en-US" altLang="zh-TW" dirty="0"/>
              <a:t>35-54</a:t>
            </a:r>
            <a:r>
              <a:rPr lang="zh-TW" altLang="zh-TW" dirty="0"/>
              <a:t>歲的農民有</a:t>
            </a:r>
            <a:r>
              <a:rPr lang="en-US" altLang="zh-TW" dirty="0"/>
              <a:t>24.4</a:t>
            </a:r>
            <a:r>
              <a:rPr lang="zh-TW" altLang="zh-TW" dirty="0"/>
              <a:t>萬人（占</a:t>
            </a:r>
            <a:r>
              <a:rPr lang="en-US" altLang="zh-TW" dirty="0"/>
              <a:t>44.2%</a:t>
            </a:r>
            <a:r>
              <a:rPr lang="zh-TW" altLang="zh-TW" dirty="0"/>
              <a:t>），</a:t>
            </a:r>
            <a:r>
              <a:rPr lang="en-US" altLang="zh-TW" dirty="0"/>
              <a:t>55</a:t>
            </a:r>
            <a:r>
              <a:rPr lang="zh-TW" altLang="zh-TW" dirty="0"/>
              <a:t>歲以上的農民有</a:t>
            </a:r>
            <a:r>
              <a:rPr lang="en-US" altLang="zh-TW" dirty="0"/>
              <a:t>25.1</a:t>
            </a:r>
            <a:r>
              <a:rPr lang="zh-TW" altLang="zh-TW" dirty="0"/>
              <a:t>萬人（占</a:t>
            </a:r>
            <a:r>
              <a:rPr lang="en-US" altLang="zh-TW" dirty="0"/>
              <a:t>45.5%</a:t>
            </a:r>
            <a:r>
              <a:rPr lang="zh-TW" altLang="zh-TW" dirty="0"/>
              <a:t>）。年輕人不願從事農業非常明顯，導致農業傳承與農業技術升級面對困難。</a:t>
            </a:r>
            <a:r>
              <a:rPr lang="en-US" altLang="zh-TW" dirty="0"/>
              <a:t> </a:t>
            </a:r>
            <a:endParaRPr lang="zh-TW" altLang="zh-TW" dirty="0"/>
          </a:p>
        </p:txBody>
      </p:sp>
    </p:spTree>
    <p:extLst>
      <p:ext uri="{BB962C8B-B14F-4D97-AF65-F5344CB8AC3E}">
        <p14:creationId xmlns:p14="http://schemas.microsoft.com/office/powerpoint/2010/main" val="1027338710"/>
      </p:ext>
    </p:extLst>
  </p:cSld>
  <p:clrMapOvr>
    <a:masterClrMapping/>
  </p:clrMapOvr>
  <p:transition spd="med">
    <p:wipe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17588" y="228600"/>
            <a:ext cx="7906956" cy="838200"/>
          </a:xfrm>
        </p:spPr>
        <p:txBody>
          <a:bodyPr/>
          <a:lstStyle/>
          <a:p>
            <a:r>
              <a:rPr lang="zh-TW" altLang="zh-TW" dirty="0"/>
              <a:t>三大世界趨勢快速而嚴重影響全球農業發展：</a:t>
            </a:r>
            <a:r>
              <a:rPr lang="en-US" altLang="zh-TW" dirty="0"/>
              <a:t/>
            </a:r>
            <a:br>
              <a:rPr lang="en-US" altLang="zh-TW" dirty="0"/>
            </a:br>
            <a:r>
              <a:rPr lang="zh-TW" altLang="zh-TW" dirty="0"/>
              <a:t>全球化、科技化、氣候變遷。</a:t>
            </a:r>
          </a:p>
        </p:txBody>
      </p:sp>
      <p:sp>
        <p:nvSpPr>
          <p:cNvPr id="8" name="投影片編號版面配置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9B911E-DB2E-4EC4-BD6D-55FB6E0A63A2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5" name="文字方塊 4">
            <a:extLst>
              <a:ext uri="{FF2B5EF4-FFF2-40B4-BE49-F238E27FC236}">
                <a16:creationId xmlns="" xmlns:a16="http://schemas.microsoft.com/office/drawing/2014/main" id="{8E34E54C-C6A6-4994-95DD-8F5E3738F256}"/>
              </a:ext>
            </a:extLst>
          </p:cNvPr>
          <p:cNvSpPr txBox="1"/>
          <p:nvPr/>
        </p:nvSpPr>
        <p:spPr>
          <a:xfrm>
            <a:off x="355600" y="1285876"/>
            <a:ext cx="8382000" cy="25761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algn="just">
              <a:lnSpc>
                <a:spcPct val="150000"/>
              </a:lnSpc>
              <a:buFont typeface="Wingdings" pitchFamily="2" charset="2"/>
              <a:buChar char="Ø"/>
            </a:pPr>
            <a:r>
              <a:rPr lang="zh-TW" altLang="zh-TW" dirty="0"/>
              <a:t>第一個世界趨勢是全球化快速發展。全球化帶來全球市場的規模經濟效應，降低單位農產品生產成本，改變各國的農業競爭優勢。全球化帶來全球競爭，政府難以持續保護農民免於國際競爭。必須以全球消費者為行銷對象。特別是，亞洲國家將是農產品需求最重要的增長地區。然而，要推廣全球市場，必須加強全球競爭力的農產品商品與服務，更需要建構全球行銷管道與品牌。</a:t>
            </a:r>
            <a:endParaRPr lang="zh-TW" altLang="en-US" sz="2000" kern="0" dirty="0"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0270557"/>
      </p:ext>
    </p:extLst>
  </p:cSld>
  <p:clrMapOvr>
    <a:masterClrMapping/>
  </p:clrMapOvr>
  <p:transition spd="med">
    <p:wipe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17588" y="228600"/>
            <a:ext cx="7906956" cy="838200"/>
          </a:xfrm>
        </p:spPr>
        <p:txBody>
          <a:bodyPr/>
          <a:lstStyle/>
          <a:p>
            <a:r>
              <a:rPr lang="zh-TW" altLang="zh-TW" dirty="0"/>
              <a:t>三大世界趨勢快速而嚴重影響全球農業發展：</a:t>
            </a:r>
            <a:r>
              <a:rPr lang="en-US" altLang="zh-TW" dirty="0"/>
              <a:t/>
            </a:r>
            <a:br>
              <a:rPr lang="en-US" altLang="zh-TW" dirty="0"/>
            </a:br>
            <a:r>
              <a:rPr lang="zh-TW" altLang="zh-TW" dirty="0"/>
              <a:t>全球化、科技化、氣候變遷。</a:t>
            </a:r>
          </a:p>
        </p:txBody>
      </p:sp>
      <p:sp>
        <p:nvSpPr>
          <p:cNvPr id="8" name="投影片編號版面配置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9B911E-DB2E-4EC4-BD6D-55FB6E0A63A2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5" name="文字方塊 4">
            <a:extLst>
              <a:ext uri="{FF2B5EF4-FFF2-40B4-BE49-F238E27FC236}">
                <a16:creationId xmlns="" xmlns:a16="http://schemas.microsoft.com/office/drawing/2014/main" id="{8E34E54C-C6A6-4994-95DD-8F5E3738F256}"/>
              </a:ext>
            </a:extLst>
          </p:cNvPr>
          <p:cNvSpPr txBox="1"/>
          <p:nvPr/>
        </p:nvSpPr>
        <p:spPr>
          <a:xfrm>
            <a:off x="355600" y="1285876"/>
            <a:ext cx="8382000" cy="2991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algn="just">
              <a:lnSpc>
                <a:spcPct val="150000"/>
              </a:lnSpc>
              <a:buFont typeface="Wingdings" pitchFamily="2" charset="2"/>
              <a:buChar char="Ø"/>
            </a:pPr>
            <a:r>
              <a:rPr lang="zh-TW" altLang="zh-TW" dirty="0"/>
              <a:t>第二個世界趨勢是科技快速發展，各種農水畜產品新品種、資材與加工品快速研發，導致原有農產品的比較優勢不斷改變。原來的農產品生產是受到氣候與土壤的天然條件影響，但是現在農產品的競爭優勢很大一部分取決於科技研發能力。這些科技研發需要一套完整的技術保護與授權系統，同時也需要龐大的資金與人才進行技術研發。既有的農委會農業技術研發的能量與授權可能不足，研發的速度與適合度可能也不夠，需要在既有的研發基礎上進行研發能量的整合與強化。</a:t>
            </a:r>
            <a:endParaRPr lang="zh-TW" altLang="en-US" sz="2000" kern="0" dirty="0"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</p:txBody>
      </p:sp>
      <p:sp>
        <p:nvSpPr>
          <p:cNvPr id="6" name="文字方塊 5">
            <a:extLst>
              <a:ext uri="{FF2B5EF4-FFF2-40B4-BE49-F238E27FC236}">
                <a16:creationId xmlns="" xmlns:a16="http://schemas.microsoft.com/office/drawing/2014/main" id="{7F317D1E-5E46-4BA1-935E-7844A716AB5D}"/>
              </a:ext>
            </a:extLst>
          </p:cNvPr>
          <p:cNvSpPr txBox="1"/>
          <p:nvPr/>
        </p:nvSpPr>
        <p:spPr>
          <a:xfrm>
            <a:off x="304800" y="4534643"/>
            <a:ext cx="8382000" cy="17451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algn="just">
              <a:lnSpc>
                <a:spcPct val="150000"/>
              </a:lnSpc>
              <a:buFont typeface="Wingdings" pitchFamily="2" charset="2"/>
              <a:buChar char="Ø"/>
            </a:pPr>
            <a:r>
              <a:rPr lang="zh-TW" altLang="en-US" dirty="0"/>
              <a:t>第三個世界趨勢是氣候變遷對農業發展的影響。氣候暖化將導致農業生長的天然環境變化，直接衝擊到各國發展農業的天然優勢。同時，氣候暖化也造成海平面上升、降雨頻率與強度的變化、生態體系與生物繁衍的變化，都將導致各國農業發展受到衝擊。</a:t>
            </a:r>
            <a:endParaRPr lang="zh-TW" altLang="en-US" sz="2000" kern="0" dirty="0"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1006688"/>
      </p:ext>
    </p:extLst>
  </p:cSld>
  <p:clrMapOvr>
    <a:masterClrMapping/>
  </p:clrMapOvr>
  <p:transition spd="med">
    <p:wipe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內容版面配置區 41"/>
          <p:cNvSpPr txBox="1">
            <a:spLocks/>
          </p:cNvSpPr>
          <p:nvPr/>
        </p:nvSpPr>
        <p:spPr>
          <a:xfrm>
            <a:off x="308891" y="1678375"/>
            <a:ext cx="8561785" cy="3757225"/>
          </a:xfrm>
          <a:prstGeom prst="rect">
            <a:avLst/>
          </a:prstGeom>
        </p:spPr>
        <p:txBody>
          <a:bodyPr/>
          <a:lstStyle/>
          <a:p>
            <a:pPr algn="just"/>
            <a:r>
              <a:rPr lang="zh-TW" altLang="en-US" sz="24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農業應該是門產業與專業。當我們將農業視為產業時，農業政策就不應該將資源集中於福利式的補貼，而應積極改善農業生產環境、提升農業生產技術與農場經營管理的技能。補貼減少了，有能力的生產者自然會自行調整生產時程、配合市場需求變化，同時降低各種天然與人為因素所帶來的風險，不再仰賴國家的行政救助手段。</a:t>
            </a:r>
            <a:endParaRPr lang="zh-TW" altLang="en-US" sz="2400" kern="0" dirty="0"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17588" y="228600"/>
            <a:ext cx="7906956" cy="838200"/>
          </a:xfrm>
        </p:spPr>
        <p:txBody>
          <a:bodyPr/>
          <a:lstStyle/>
          <a:p>
            <a:r>
              <a:rPr lang="zh-TW" altLang="en-US" dirty="0"/>
              <a:t>「農業 </a:t>
            </a:r>
            <a:r>
              <a:rPr lang="en-US" altLang="zh-TW" dirty="0"/>
              <a:t>= </a:t>
            </a:r>
            <a:r>
              <a:rPr lang="zh-TW" altLang="en-US" dirty="0"/>
              <a:t>農 ＋ 業」</a:t>
            </a:r>
            <a:endParaRPr lang="zh-TW" altLang="zh-TW" dirty="0"/>
          </a:p>
        </p:txBody>
      </p:sp>
      <p:sp>
        <p:nvSpPr>
          <p:cNvPr id="8" name="投影片編號版面配置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9B911E-DB2E-4EC4-BD6D-55FB6E0A63A2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7836601"/>
      </p:ext>
    </p:extLst>
  </p:cSld>
  <p:clrMapOvr>
    <a:masterClrMapping/>
  </p:clrMapOvr>
  <p:transition spd="med">
    <p:wipe dir="r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內容版面配置區 41"/>
          <p:cNvSpPr txBox="1">
            <a:spLocks/>
          </p:cNvSpPr>
          <p:nvPr/>
        </p:nvSpPr>
        <p:spPr>
          <a:xfrm>
            <a:off x="308891" y="1678375"/>
            <a:ext cx="8561785" cy="3757225"/>
          </a:xfrm>
          <a:prstGeom prst="rect">
            <a:avLst/>
          </a:prstGeom>
        </p:spPr>
        <p:txBody>
          <a:bodyPr/>
          <a:lstStyle/>
          <a:p>
            <a:pPr algn="just"/>
            <a:r>
              <a:rPr lang="zh-TW" altLang="en-US" sz="20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農委會鳳梨交易價格統計，平均價錢從</a:t>
            </a:r>
            <a:r>
              <a:rPr lang="en-US" altLang="zh-TW" sz="20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4</a:t>
            </a:r>
            <a:r>
              <a:rPr lang="zh-TW" altLang="en-US" sz="20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月初最高</a:t>
            </a:r>
            <a:r>
              <a:rPr lang="en-US" altLang="zh-TW" sz="20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34</a:t>
            </a:r>
            <a:r>
              <a:rPr lang="zh-TW" altLang="en-US" sz="20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元一路下滑，到</a:t>
            </a:r>
            <a:r>
              <a:rPr lang="en-US" altLang="zh-TW" sz="20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6</a:t>
            </a:r>
            <a:r>
              <a:rPr lang="zh-TW" altLang="en-US" sz="20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月底最低</a:t>
            </a:r>
            <a:r>
              <a:rPr lang="en-US" altLang="zh-TW" sz="20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1</a:t>
            </a:r>
            <a:r>
              <a:rPr lang="zh-TW" altLang="en-US" sz="20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公斤剩下</a:t>
            </a:r>
            <a:r>
              <a:rPr lang="en-US" altLang="zh-TW" sz="20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8</a:t>
            </a:r>
            <a:r>
              <a:rPr lang="zh-TW" altLang="en-US" sz="20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塊，不到</a:t>
            </a:r>
            <a:r>
              <a:rPr lang="en-US" altLang="zh-TW" sz="20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1/4</a:t>
            </a:r>
            <a:r>
              <a:rPr lang="zh-TW" altLang="en-US" sz="20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。但是產地卻沒有這樣的行情，黃金變堆肥。</a:t>
            </a:r>
            <a:endParaRPr lang="en-US" altLang="zh-TW" sz="2000" dirty="0"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 algn="just"/>
            <a:endParaRPr lang="en-US" altLang="zh-TW" sz="2000" kern="0" dirty="0"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 algn="just"/>
            <a:r>
              <a:rPr lang="zh-TW" altLang="en-US" sz="2000" kern="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鳳梨爆量無法消化，賣相差的</a:t>
            </a:r>
            <a:r>
              <a:rPr lang="en-US" altLang="zh-TW" sz="2000" kern="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1</a:t>
            </a:r>
            <a:r>
              <a:rPr lang="zh-TW" altLang="en-US" sz="2000" kern="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斤</a:t>
            </a:r>
            <a:r>
              <a:rPr lang="en-US" altLang="zh-TW" sz="2000" kern="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1</a:t>
            </a:r>
            <a:r>
              <a:rPr lang="zh-TW" altLang="en-US" sz="2000" kern="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塊錢，盤商收了賣不掉，加工廠也無法消化，拒收只好倒掉當肥料。農民說，鳳梨苗一株就要</a:t>
            </a:r>
            <a:r>
              <a:rPr lang="en-US" altLang="zh-TW" sz="2000" kern="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4</a:t>
            </a:r>
            <a:r>
              <a:rPr lang="zh-TW" altLang="en-US" sz="2000" kern="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塊錢，算一算</a:t>
            </a:r>
            <a:r>
              <a:rPr lang="en-US" altLang="zh-TW" sz="2000" kern="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1</a:t>
            </a:r>
            <a:r>
              <a:rPr lang="zh-TW" altLang="en-US" sz="2000" kern="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台斤</a:t>
            </a:r>
            <a:r>
              <a:rPr lang="en-US" altLang="zh-TW" sz="2000" kern="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7</a:t>
            </a:r>
            <a:r>
              <a:rPr lang="zh-TW" altLang="en-US" sz="2000" kern="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塊，才勉強回本。盤商表示市面上，好的鳳梨其實量不多，但是次級品太多，拖累上品的價格。</a:t>
            </a:r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17588" y="228600"/>
            <a:ext cx="7906956" cy="838200"/>
          </a:xfrm>
        </p:spPr>
        <p:txBody>
          <a:bodyPr/>
          <a:lstStyle/>
          <a:p>
            <a:r>
              <a:rPr lang="zh-TW" altLang="en-US" dirty="0"/>
              <a:t>鳳梨慘當堆肥　爆量滯銷加工也消不了</a:t>
            </a:r>
            <a:r>
              <a:rPr lang="en-US" altLang="zh-TW" dirty="0"/>
              <a:t>--</a:t>
            </a:r>
            <a:r>
              <a:rPr lang="en-US" altLang="zh-TW" sz="1200" dirty="0"/>
              <a:t>2018/07/02</a:t>
            </a:r>
            <a:endParaRPr lang="zh-TW" altLang="zh-TW" sz="1200" dirty="0"/>
          </a:p>
        </p:txBody>
      </p:sp>
      <p:sp>
        <p:nvSpPr>
          <p:cNvPr id="8" name="投影片編號版面配置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9B911E-DB2E-4EC4-BD6D-55FB6E0A63A2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6610195"/>
      </p:ext>
    </p:extLst>
  </p:cSld>
  <p:clrMapOvr>
    <a:masterClrMapping/>
  </p:clrMapOvr>
  <p:transition spd="med">
    <p:wipe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內容版面配置區 41"/>
          <p:cNvSpPr txBox="1">
            <a:spLocks/>
          </p:cNvSpPr>
          <p:nvPr/>
        </p:nvSpPr>
        <p:spPr>
          <a:xfrm>
            <a:off x="308891" y="1678375"/>
            <a:ext cx="8561785" cy="3757225"/>
          </a:xfrm>
          <a:prstGeom prst="rect">
            <a:avLst/>
          </a:prstGeom>
        </p:spPr>
        <p:txBody>
          <a:bodyPr/>
          <a:lstStyle/>
          <a:p>
            <a:pPr algn="just"/>
            <a:r>
              <a:rPr lang="zh-TW" altLang="en-US" sz="20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根據</a:t>
            </a:r>
            <a:r>
              <a:rPr lang="en-US" altLang="zh-TW" sz="20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《</a:t>
            </a:r>
            <a:r>
              <a:rPr lang="zh-TW" altLang="en-US" sz="20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中新社</a:t>
            </a:r>
            <a:r>
              <a:rPr lang="en-US" altLang="zh-TW" sz="20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》</a:t>
            </a:r>
            <a:r>
              <a:rPr lang="zh-TW" altLang="en-US" sz="20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報導，台灣果然田鳳梨營銷整合公司董事長林姿君指出，帶到北京的</a:t>
            </a:r>
            <a:r>
              <a:rPr lang="en-US" altLang="zh-TW" sz="20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7</a:t>
            </a:r>
            <a:r>
              <a:rPr lang="zh-TW" altLang="en-US" sz="20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噸鳳梨主要產自台灣南部和東部，平時售價約為每顆</a:t>
            </a:r>
            <a:r>
              <a:rPr lang="en-US" altLang="zh-TW" sz="20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20</a:t>
            </a:r>
            <a:r>
              <a:rPr lang="zh-TW" altLang="en-US" sz="20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至</a:t>
            </a:r>
            <a:r>
              <a:rPr lang="en-US" altLang="zh-TW" sz="20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23</a:t>
            </a:r>
            <a:r>
              <a:rPr lang="zh-TW" altLang="en-US" sz="20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元人民幣（折合新台幣約</a:t>
            </a:r>
            <a:r>
              <a:rPr lang="en-US" altLang="zh-TW" sz="20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91</a:t>
            </a:r>
            <a:r>
              <a:rPr lang="zh-TW" altLang="en-US" sz="20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元至</a:t>
            </a:r>
            <a:r>
              <a:rPr lang="en-US" altLang="zh-TW" sz="20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105</a:t>
            </a:r>
            <a:r>
              <a:rPr lang="zh-TW" altLang="en-US" sz="20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元），水果節期間降為每顆</a:t>
            </a:r>
            <a:r>
              <a:rPr lang="en-US" altLang="zh-TW" sz="20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15</a:t>
            </a:r>
            <a:r>
              <a:rPr lang="zh-TW" altLang="en-US" sz="20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元人民幣（折合新台幣約</a:t>
            </a:r>
            <a:r>
              <a:rPr lang="en-US" altLang="zh-TW" sz="20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68</a:t>
            </a:r>
            <a:r>
              <a:rPr lang="zh-TW" altLang="en-US" sz="20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元）。她分析，水果節對台灣水果滯銷的情況「非常有幫助」。</a:t>
            </a:r>
            <a:endParaRPr lang="zh-TW" altLang="en-US" sz="2000" kern="0" dirty="0">
              <a:solidFill>
                <a:srgbClr val="FF0000"/>
              </a:solidFill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17588" y="228600"/>
            <a:ext cx="7906956" cy="838200"/>
          </a:xfrm>
        </p:spPr>
        <p:txBody>
          <a:bodyPr/>
          <a:lstStyle/>
          <a:p>
            <a:r>
              <a:rPr lang="zh-TW" altLang="en-US" dirty="0"/>
              <a:t>台灣鳳梨「一顆</a:t>
            </a:r>
            <a:r>
              <a:rPr lang="en-US" altLang="zh-TW" dirty="0"/>
              <a:t>68</a:t>
            </a:r>
            <a:r>
              <a:rPr lang="zh-TW" altLang="en-US" dirty="0"/>
              <a:t>元」熱銷北京　果商：有實質幫助</a:t>
            </a:r>
            <a:endParaRPr lang="zh-TW" altLang="zh-TW" dirty="0"/>
          </a:p>
        </p:txBody>
      </p:sp>
      <p:sp>
        <p:nvSpPr>
          <p:cNvPr id="8" name="投影片編號版面配置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9B911E-DB2E-4EC4-BD6D-55FB6E0A63A2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3584586"/>
      </p:ext>
    </p:extLst>
  </p:cSld>
  <p:clrMapOvr>
    <a:masterClrMapping/>
  </p:clrMapOvr>
  <p:transition spd="med">
    <p:wipe dir="r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>
            <a:extLst>
              <a:ext uri="{FF2B5EF4-FFF2-40B4-BE49-F238E27FC236}">
                <a16:creationId xmlns="" xmlns:a16="http://schemas.microsoft.com/office/drawing/2014/main" id="{1437CE1C-ABCD-4EC3-B56B-9569149EBF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9B911E-DB2E-4EC4-BD6D-55FB6E0A63A2}" type="slidenum">
              <a:rPr lang="en-US" smtClean="0"/>
              <a:pPr/>
              <a:t>10</a:t>
            </a:fld>
            <a:endParaRPr lang="en-US"/>
          </a:p>
        </p:txBody>
      </p:sp>
      <p:pic>
        <p:nvPicPr>
          <p:cNvPr id="6" name="圖片 5">
            <a:extLst>
              <a:ext uri="{FF2B5EF4-FFF2-40B4-BE49-F238E27FC236}">
                <a16:creationId xmlns="" xmlns:a16="http://schemas.microsoft.com/office/drawing/2014/main" id="{EF3F6312-F5FB-4850-A544-5D5661A6A2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5811" y="1054100"/>
            <a:ext cx="512445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43673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17588" y="228600"/>
            <a:ext cx="7906956" cy="838200"/>
          </a:xfrm>
        </p:spPr>
        <p:txBody>
          <a:bodyPr/>
          <a:lstStyle/>
          <a:p>
            <a:r>
              <a:rPr lang="zh-TW" altLang="en-US" dirty="0"/>
              <a:t>價格決定者</a:t>
            </a:r>
            <a:r>
              <a:rPr lang="en-US" altLang="zh-TW" dirty="0"/>
              <a:t>—</a:t>
            </a:r>
            <a:r>
              <a:rPr lang="zh-TW" altLang="en-US" dirty="0"/>
              <a:t>供給 </a:t>
            </a:r>
            <a:r>
              <a:rPr lang="en-US" altLang="zh-TW" dirty="0"/>
              <a:t>vs </a:t>
            </a:r>
            <a:r>
              <a:rPr lang="zh-TW" altLang="en-US" dirty="0"/>
              <a:t>需求</a:t>
            </a:r>
            <a:endParaRPr lang="zh-TW" altLang="zh-TW" dirty="0"/>
          </a:p>
        </p:txBody>
      </p:sp>
      <p:sp>
        <p:nvSpPr>
          <p:cNvPr id="8" name="投影片編號版面配置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9B911E-DB2E-4EC4-BD6D-55FB6E0A63A2}" type="slidenum">
              <a:rPr lang="en-US" smtClean="0"/>
              <a:pPr/>
              <a:t>11</a:t>
            </a:fld>
            <a:endParaRPr lang="en-US"/>
          </a:p>
        </p:txBody>
      </p:sp>
      <p:pic>
        <p:nvPicPr>
          <p:cNvPr id="5" name="圖片 4">
            <a:extLst>
              <a:ext uri="{FF2B5EF4-FFF2-40B4-BE49-F238E27FC236}">
                <a16:creationId xmlns="" xmlns:a16="http://schemas.microsoft.com/office/drawing/2014/main" id="{FB45FB4A-3C14-44B5-9C2A-B8273C56A2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1514475"/>
            <a:ext cx="7620000" cy="495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0394989"/>
      </p:ext>
    </p:extLst>
  </p:cSld>
  <p:clrMapOvr>
    <a:masterClrMapping/>
  </p:clrMapOvr>
  <p:transition spd="med">
    <p:wipe dir="r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內容版面配置區 41"/>
          <p:cNvSpPr txBox="1">
            <a:spLocks/>
          </p:cNvSpPr>
          <p:nvPr/>
        </p:nvSpPr>
        <p:spPr>
          <a:xfrm>
            <a:off x="308891" y="1678375"/>
            <a:ext cx="8561785" cy="3757225"/>
          </a:xfrm>
          <a:prstGeom prst="rect">
            <a:avLst/>
          </a:prstGeom>
        </p:spPr>
        <p:txBody>
          <a:bodyPr/>
          <a:lstStyle/>
          <a:p>
            <a:pPr algn="just"/>
            <a:r>
              <a:rPr lang="zh-TW" altLang="en-US" sz="2000" kern="0" dirty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農業行銷  工業行銷</a:t>
            </a:r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17588" y="228600"/>
            <a:ext cx="7906956" cy="838200"/>
          </a:xfrm>
        </p:spPr>
        <p:txBody>
          <a:bodyPr/>
          <a:lstStyle/>
          <a:p>
            <a:r>
              <a:rPr lang="zh-TW" altLang="en-US" dirty="0"/>
              <a:t>價格決定者</a:t>
            </a:r>
            <a:r>
              <a:rPr lang="en-US" altLang="zh-TW" dirty="0"/>
              <a:t>—</a:t>
            </a:r>
            <a:r>
              <a:rPr lang="zh-TW" altLang="en-US" dirty="0"/>
              <a:t>供給 </a:t>
            </a:r>
            <a:r>
              <a:rPr lang="en-US" altLang="zh-TW" dirty="0"/>
              <a:t>vs </a:t>
            </a:r>
            <a:r>
              <a:rPr lang="zh-TW" altLang="en-US" dirty="0"/>
              <a:t>需求</a:t>
            </a:r>
            <a:endParaRPr lang="zh-TW" altLang="zh-TW" dirty="0"/>
          </a:p>
        </p:txBody>
      </p:sp>
      <p:sp>
        <p:nvSpPr>
          <p:cNvPr id="8" name="投影片編號版面配置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9B911E-DB2E-4EC4-BD6D-55FB6E0A63A2}" type="slidenum">
              <a:rPr lang="en-US" smtClean="0"/>
              <a:pPr/>
              <a:t>12</a:t>
            </a:fld>
            <a:endParaRPr lang="en-US"/>
          </a:p>
        </p:txBody>
      </p:sp>
      <p:pic>
        <p:nvPicPr>
          <p:cNvPr id="3" name="圖片 2">
            <a:extLst>
              <a:ext uri="{FF2B5EF4-FFF2-40B4-BE49-F238E27FC236}">
                <a16:creationId xmlns="" xmlns:a16="http://schemas.microsoft.com/office/drawing/2014/main" id="{5E5E76EE-7EEF-4638-A874-18FE87A5CC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982" y="1107765"/>
            <a:ext cx="9047017" cy="4891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1516798"/>
      </p:ext>
    </p:extLst>
  </p:cSld>
  <p:clrMapOvr>
    <a:masterClrMapping/>
  </p:clrMapOvr>
  <p:transition spd="med">
    <p:wipe dir="r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" name="內容版面配置區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52450" y="1303511"/>
            <a:ext cx="8058149" cy="5663227"/>
          </a:xfrm>
          <a:prstGeom prst="rect">
            <a:avLst/>
          </a:prstGeom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9B911E-DB2E-4EC4-BD6D-55FB6E0A63A2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018792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9B911E-DB2E-4EC4-BD6D-55FB6E0A63A2}" type="slidenum">
              <a:rPr lang="en-US" smtClean="0"/>
              <a:pPr/>
              <a:t>14</a:t>
            </a:fld>
            <a:endParaRPr 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3362" y="1236337"/>
            <a:ext cx="8472038" cy="55695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574782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9B911E-DB2E-4EC4-BD6D-55FB6E0A63A2}" type="slidenum">
              <a:rPr lang="en-US" smtClean="0"/>
              <a:pPr/>
              <a:t>15</a:t>
            </a:fld>
            <a:endParaRPr 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836" y="1214962"/>
            <a:ext cx="8441963" cy="54144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94042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9B911E-DB2E-4EC4-BD6D-55FB6E0A63A2}" type="slidenum">
              <a:rPr lang="en-US" smtClean="0"/>
              <a:pPr/>
              <a:t>16</a:t>
            </a:fld>
            <a:endParaRPr 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89312"/>
            <a:ext cx="8858250" cy="5440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1287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9B911E-DB2E-4EC4-BD6D-55FB6E0A63A2}" type="slidenum">
              <a:rPr lang="en-US" smtClean="0"/>
              <a:pPr/>
              <a:t>17</a:t>
            </a:fld>
            <a:endParaRPr 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83362"/>
            <a:ext cx="8896350" cy="5184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389413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9B911E-DB2E-4EC4-BD6D-55FB6E0A63A2}" type="slidenum">
              <a:rPr lang="en-US" smtClean="0"/>
              <a:pPr/>
              <a:t>18</a:t>
            </a:fld>
            <a:endParaRPr lang="en-US"/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0643" y="1244887"/>
            <a:ext cx="8801907" cy="53845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087325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9B911E-DB2E-4EC4-BD6D-55FB6E0A63A2}" type="slidenum">
              <a:rPr lang="en-US" smtClean="0"/>
              <a:pPr/>
              <a:t>19</a:t>
            </a:fld>
            <a:endParaRPr lang="en-US"/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7650" y="1279500"/>
            <a:ext cx="8743950" cy="5349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21951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9B911E-DB2E-4EC4-BD6D-55FB6E0A63A2}" type="slidenum">
              <a:rPr lang="en-US" smtClean="0"/>
              <a:pPr/>
              <a:t>20</a:t>
            </a:fld>
            <a:endParaRPr 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733550"/>
            <a:ext cx="8934450" cy="458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367365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9B911E-DB2E-4EC4-BD6D-55FB6E0A63A2}" type="slidenum">
              <a:rPr lang="en-US" smtClean="0"/>
              <a:pPr/>
              <a:t>21</a:t>
            </a:fld>
            <a:endParaRPr lang="en-US"/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9693" y="1066799"/>
            <a:ext cx="8820957" cy="55626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235646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9B911E-DB2E-4EC4-BD6D-55FB6E0A63A2}" type="slidenum">
              <a:rPr lang="en-US" smtClean="0"/>
              <a:pPr/>
              <a:t>22</a:t>
            </a:fld>
            <a:endParaRPr lang="en-US"/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3362" y="1338937"/>
            <a:ext cx="8433938" cy="52904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960338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9B911E-DB2E-4EC4-BD6D-55FB6E0A63A2}" type="slidenum">
              <a:rPr lang="en-US" smtClean="0"/>
              <a:pPr/>
              <a:t>23</a:t>
            </a:fld>
            <a:endParaRPr lang="en-US"/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3149" y="1066800"/>
            <a:ext cx="8609401" cy="5543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854999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9B911E-DB2E-4EC4-BD6D-55FB6E0A63A2}" type="slidenum">
              <a:rPr lang="en-US" smtClean="0"/>
              <a:pPr/>
              <a:t>24</a:t>
            </a:fld>
            <a:endParaRPr lang="en-US"/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899" y="1346024"/>
            <a:ext cx="8685601" cy="54230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3906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9B911E-DB2E-4EC4-BD6D-55FB6E0A63A2}" type="slidenum">
              <a:rPr lang="en-US" smtClean="0"/>
              <a:pPr/>
              <a:t>25</a:t>
            </a:fld>
            <a:endParaRPr lang="en-US"/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9618" y="1197862"/>
            <a:ext cx="8984382" cy="5571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816090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9B911E-DB2E-4EC4-BD6D-55FB6E0A63A2}" type="slidenum">
              <a:rPr lang="en-US" smtClean="0"/>
              <a:pPr/>
              <a:t>26</a:t>
            </a:fld>
            <a:endParaRPr lang="en-US"/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9618" y="1172212"/>
            <a:ext cx="8984382" cy="5596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83122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9B911E-DB2E-4EC4-BD6D-55FB6E0A63A2}" type="slidenum">
              <a:rPr lang="en-US" smtClean="0"/>
              <a:pPr/>
              <a:t>27</a:t>
            </a:fld>
            <a:endParaRPr 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0981" y="1066801"/>
            <a:ext cx="8005819" cy="5562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00708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" name="內容版面配置區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17588" y="1166611"/>
            <a:ext cx="7467599" cy="5451676"/>
          </a:xfrm>
          <a:prstGeom prst="rect">
            <a:avLst/>
          </a:prstGeom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9B911E-DB2E-4EC4-BD6D-55FB6E0A63A2}" type="slidenum">
              <a:rPr lang="en-US" smtClean="0"/>
              <a:pPr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5386601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AKE-OFF DISPLAYTYPE" val="0"/>
  <p:tag name="THINKCELLUNDODONOTDELETE" val="2"/>
</p:tagLst>
</file>

<file path=ppt/theme/theme1.xml><?xml version="1.0" encoding="utf-8"?>
<a:theme xmlns:a="http://schemas.openxmlformats.org/drawingml/2006/main" name="Default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Default Design">
      <a:majorFont>
        <a:latin typeface="Arial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800000"/>
        </a:dk2>
        <a:lt2>
          <a:srgbClr val="333333"/>
        </a:lt2>
        <a:accent1>
          <a:srgbClr val="EB6743"/>
        </a:accent1>
        <a:accent2>
          <a:srgbClr val="D3A911"/>
        </a:accent2>
        <a:accent3>
          <a:srgbClr val="FFFFFF"/>
        </a:accent3>
        <a:accent4>
          <a:srgbClr val="000000"/>
        </a:accent4>
        <a:accent5>
          <a:srgbClr val="F3B8B0"/>
        </a:accent5>
        <a:accent6>
          <a:srgbClr val="BF990E"/>
        </a:accent6>
        <a:hlink>
          <a:srgbClr val="7B9B63"/>
        </a:hlink>
        <a:folHlink>
          <a:srgbClr val="38A3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2E507A"/>
        </a:dk2>
        <a:lt2>
          <a:srgbClr val="333333"/>
        </a:lt2>
        <a:accent1>
          <a:srgbClr val="5A90C2"/>
        </a:accent1>
        <a:accent2>
          <a:srgbClr val="8AC246"/>
        </a:accent2>
        <a:accent3>
          <a:srgbClr val="FFFFFF"/>
        </a:accent3>
        <a:accent4>
          <a:srgbClr val="000000"/>
        </a:accent4>
        <a:accent5>
          <a:srgbClr val="B5C6DD"/>
        </a:accent5>
        <a:accent6>
          <a:srgbClr val="7DB03F"/>
        </a:accent6>
        <a:hlink>
          <a:srgbClr val="F6831A"/>
        </a:hlink>
        <a:folHlink>
          <a:srgbClr val="EFC82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A82A9F"/>
        </a:dk2>
        <a:lt2>
          <a:srgbClr val="4D4D4D"/>
        </a:lt2>
        <a:accent1>
          <a:srgbClr val="12B4D4"/>
        </a:accent1>
        <a:accent2>
          <a:srgbClr val="F1C23D"/>
        </a:accent2>
        <a:accent3>
          <a:srgbClr val="FFFFFF"/>
        </a:accent3>
        <a:accent4>
          <a:srgbClr val="000000"/>
        </a:accent4>
        <a:accent5>
          <a:srgbClr val="AAD6E6"/>
        </a:accent5>
        <a:accent6>
          <a:srgbClr val="DAB036"/>
        </a:accent6>
        <a:hlink>
          <a:srgbClr val="8CA62C"/>
        </a:hlink>
        <a:folHlink>
          <a:srgbClr val="808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佈景主題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581TGp_gold_light</Template>
  <TotalTime>3244</TotalTime>
  <Words>972</Words>
  <Application>Microsoft Office PowerPoint</Application>
  <PresentationFormat>如螢幕大小 (4:3)</PresentationFormat>
  <Paragraphs>59</Paragraphs>
  <Slides>28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6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28</vt:i4>
      </vt:variant>
    </vt:vector>
  </HeadingPairs>
  <TitlesOfParts>
    <vt:vector size="35" baseType="lpstr">
      <vt:lpstr>新細明體</vt:lpstr>
      <vt:lpstr>標楷體</vt:lpstr>
      <vt:lpstr>Calibri</vt:lpstr>
      <vt:lpstr>Times New Roman</vt:lpstr>
      <vt:lpstr>Arial</vt:lpstr>
      <vt:lpstr>Wingdings</vt:lpstr>
      <vt:lpstr>Default Design</vt:lpstr>
      <vt:lpstr>現階段農業面臨問題</vt:lpstr>
      <vt:lpstr>現階段農業面臨問題</vt:lpstr>
      <vt:lpstr>現階段農業面臨問題</vt:lpstr>
      <vt:lpstr>台灣農業的真正困境在於 「小農」、「貧農」 、 「老農」</vt:lpstr>
      <vt:lpstr>三大世界趨勢快速而嚴重影響全球農業發展： 全球化、科技化、氣候變遷。</vt:lpstr>
      <vt:lpstr>三大世界趨勢快速而嚴重影響全球農業發展： 全球化、科技化、氣候變遷。</vt:lpstr>
      <vt:lpstr>「農業 = 農 ＋ 業」</vt:lpstr>
      <vt:lpstr>鳳梨慘當堆肥　爆量滯銷加工也消不了--2018/07/02</vt:lpstr>
      <vt:lpstr>台灣鳳梨「一顆68元」熱銷北京　果商：有實質幫助</vt:lpstr>
      <vt:lpstr>PowerPoint 簡報</vt:lpstr>
      <vt:lpstr>價格決定者—供給 vs 需求</vt:lpstr>
      <vt:lpstr>價格決定者—供給 vs 需求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101年度臺中市政府 備份備援暨虛擬化整合建置案</dc:title>
  <dc:creator>kate</dc:creator>
  <cp:lastModifiedBy>Windows 使用者</cp:lastModifiedBy>
  <cp:revision>241</cp:revision>
  <cp:lastPrinted>2005-03-15T07:48:11Z</cp:lastPrinted>
  <dcterms:created xsi:type="dcterms:W3CDTF">2012-06-08T05:51:14Z</dcterms:created>
  <dcterms:modified xsi:type="dcterms:W3CDTF">2018-09-08T14:00:40Z</dcterms:modified>
</cp:coreProperties>
</file>