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0279975" cy="42808525"/>
  <p:notesSz cx="6735763" cy="986948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3">
          <p15:clr>
            <a:srgbClr val="A4A3A4"/>
          </p15:clr>
        </p15:guide>
        <p15:guide id="2" pos="9537">
          <p15:clr>
            <a:srgbClr val="A4A3A4"/>
          </p15:clr>
        </p15:guide>
        <p15:guide id="3" pos="53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C9DD"/>
    <a:srgbClr val="FFFF99"/>
    <a:srgbClr val="FFFFCC"/>
    <a:srgbClr val="66FFFF"/>
    <a:srgbClr val="3399FF"/>
    <a:srgbClr val="A50021"/>
    <a:srgbClr val="FFFF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50" autoAdjust="0"/>
    <p:restoredTop sz="94465" autoAdjust="0"/>
  </p:normalViewPr>
  <p:slideViewPr>
    <p:cSldViewPr>
      <p:cViewPr varScale="1">
        <p:scale>
          <a:sx n="13" d="100"/>
          <a:sy n="13" d="100"/>
        </p:scale>
        <p:origin x="2707" y="158"/>
      </p:cViewPr>
      <p:guideLst>
        <p:guide orient="horz" pos="13483"/>
        <p:guide pos="9537"/>
        <p:guide pos="5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63B8066-17BC-4399-8D31-64DB879F294C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2060575" y="739775"/>
            <a:ext cx="2619375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7888"/>
            <a:ext cx="5389563" cy="444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9D8E9E0-6D50-4E1A-9BBD-499C3EC59CF1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D8A34C95-5AB0-4300-9A67-8B5284A53188}" type="slidenum">
              <a:rPr lang="en-US" altLang="zh-TW"/>
              <a:pPr eaLnBrk="1" hangingPunct="1"/>
              <a:t>1</a:t>
            </a:fld>
            <a:endParaRPr lang="en-US" altLang="zh-TW"/>
          </a:p>
        </p:txBody>
      </p:sp>
      <p:sp>
        <p:nvSpPr>
          <p:cNvPr id="5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2270125" y="14268450"/>
            <a:ext cx="25739725" cy="7135813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4608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4541838" y="24257000"/>
            <a:ext cx="21196300" cy="1094105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BCFC7-B97A-4D3B-8FBC-18381180A63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96223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9B7A3D-04FC-45E6-A07C-57303A797A9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95042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92363" y="27508200"/>
            <a:ext cx="25738137" cy="85026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392363" y="18143538"/>
            <a:ext cx="25738137" cy="936466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A59525-567A-4778-B8C6-C42A2F5F9F2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25426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998538" y="11890375"/>
            <a:ext cx="14065250" cy="261826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5216188" y="11890375"/>
            <a:ext cx="14065250" cy="261826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BAA804-EF31-4B59-AAB0-1E3E613431C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95625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14475" y="1714500"/>
            <a:ext cx="27251025" cy="7134225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14475" y="9582150"/>
            <a:ext cx="13377863" cy="3994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514475" y="13576300"/>
            <a:ext cx="13377863" cy="24663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5381288" y="9582150"/>
            <a:ext cx="13384212" cy="3994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5381288" y="13576300"/>
            <a:ext cx="13384212" cy="24663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0247E5-EDE3-4F07-B952-464EB03C2A6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60114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5618FC-A51A-4B70-9BFC-7E3872BB324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27379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A6406B-285C-4DA0-8AD2-63310AD094E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36612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14475" y="1704975"/>
            <a:ext cx="9961563" cy="72532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837988" y="1704975"/>
            <a:ext cx="16927512" cy="365347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514475" y="8958263"/>
            <a:ext cx="9961563" cy="292814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57B9A7-3C09-4E8E-BDCC-6D332DEBBBE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20747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35663" y="29965650"/>
            <a:ext cx="18167350" cy="3538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935663" y="3824288"/>
            <a:ext cx="18167350" cy="256857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935663" y="33504188"/>
            <a:ext cx="18167350" cy="5022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B41500-F422-4C7A-AC00-AFE9B9FC7ED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79756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4154F3-805B-49F6-86BA-B093ED98E56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65310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22210713" y="3805238"/>
            <a:ext cx="7070725" cy="342677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98538" y="3805238"/>
            <a:ext cx="21059775" cy="342677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ED9194-3D3B-43C3-83C3-06C7058DF21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0856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998538" y="3805238"/>
            <a:ext cx="28282900" cy="713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365" tIns="203683" rIns="407365" bIns="20368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998538" y="11890375"/>
            <a:ext cx="28282900" cy="261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365" tIns="203683" rIns="407365" bIns="2036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8538" y="38984238"/>
            <a:ext cx="7580312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365" tIns="203683" rIns="407365" bIns="203683" numCol="1" anchor="t" anchorCtr="0" compatLnSpc="1">
            <a:prstTxWarp prst="textNoShape">
              <a:avLst/>
            </a:prstTxWarp>
          </a:bodyPr>
          <a:lstStyle>
            <a:lvl1pPr>
              <a:defRPr kumimoji="0" sz="6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345738" y="38984238"/>
            <a:ext cx="95885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365" tIns="203683" rIns="407365" bIns="203683" numCol="1" anchor="t" anchorCtr="0" compatLnSpc="1">
            <a:prstTxWarp prst="textNoShape">
              <a:avLst/>
            </a:prstTxWarp>
          </a:bodyPr>
          <a:lstStyle>
            <a:lvl1pPr algn="ctr">
              <a:defRPr kumimoji="0" sz="6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1701125" y="38984238"/>
            <a:ext cx="7580313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365" tIns="203683" rIns="407365" bIns="203683" numCol="1" anchor="t" anchorCtr="0" compatLnSpc="1">
            <a:prstTxWarp prst="textNoShape">
              <a:avLst/>
            </a:prstTxWarp>
          </a:bodyPr>
          <a:lstStyle>
            <a:lvl1pPr algn="r">
              <a:defRPr kumimoji="0" sz="6200"/>
            </a:lvl1pPr>
          </a:lstStyle>
          <a:p>
            <a:fld id="{41BD6469-CB18-48BC-AAE3-5FF49AC1F05D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defTabSz="4073525" rtl="0" eaLnBrk="0" fontAlgn="base" hangingPunct="0">
        <a:spcBef>
          <a:spcPct val="0"/>
        </a:spcBef>
        <a:spcAft>
          <a:spcPct val="0"/>
        </a:spcAft>
        <a:defRPr kumimoji="1" sz="19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073525" rtl="0" eaLnBrk="0" fontAlgn="base" hangingPunct="0">
        <a:spcBef>
          <a:spcPct val="0"/>
        </a:spcBef>
        <a:spcAft>
          <a:spcPct val="0"/>
        </a:spcAft>
        <a:defRPr kumimoji="1" sz="196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defTabSz="4073525" rtl="0" eaLnBrk="0" fontAlgn="base" hangingPunct="0">
        <a:spcBef>
          <a:spcPct val="0"/>
        </a:spcBef>
        <a:spcAft>
          <a:spcPct val="0"/>
        </a:spcAft>
        <a:defRPr kumimoji="1" sz="196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defTabSz="4073525" rtl="0" eaLnBrk="0" fontAlgn="base" hangingPunct="0">
        <a:spcBef>
          <a:spcPct val="0"/>
        </a:spcBef>
        <a:spcAft>
          <a:spcPct val="0"/>
        </a:spcAft>
        <a:defRPr kumimoji="1" sz="196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defTabSz="4073525" rtl="0" eaLnBrk="0" fontAlgn="base" hangingPunct="0">
        <a:spcBef>
          <a:spcPct val="0"/>
        </a:spcBef>
        <a:spcAft>
          <a:spcPct val="0"/>
        </a:spcAft>
        <a:defRPr kumimoji="1" sz="196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defTabSz="4073525" rtl="0" fontAlgn="base">
        <a:spcBef>
          <a:spcPct val="0"/>
        </a:spcBef>
        <a:spcAft>
          <a:spcPct val="0"/>
        </a:spcAft>
        <a:defRPr kumimoji="1" sz="196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defTabSz="4073525" rtl="0" fontAlgn="base">
        <a:spcBef>
          <a:spcPct val="0"/>
        </a:spcBef>
        <a:spcAft>
          <a:spcPct val="0"/>
        </a:spcAft>
        <a:defRPr kumimoji="1" sz="196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defTabSz="4073525" rtl="0" fontAlgn="base">
        <a:spcBef>
          <a:spcPct val="0"/>
        </a:spcBef>
        <a:spcAft>
          <a:spcPct val="0"/>
        </a:spcAft>
        <a:defRPr kumimoji="1" sz="196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defTabSz="4073525" rtl="0" fontAlgn="base">
        <a:spcBef>
          <a:spcPct val="0"/>
        </a:spcBef>
        <a:spcAft>
          <a:spcPct val="0"/>
        </a:spcAft>
        <a:defRPr kumimoji="1" sz="196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1527175" indent="-1527175" algn="l" defTabSz="4073525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kumimoji="1" sz="14300">
          <a:solidFill>
            <a:schemeClr val="tx1"/>
          </a:solidFill>
          <a:latin typeface="+mn-lt"/>
          <a:ea typeface="+mn-ea"/>
          <a:cs typeface="+mn-cs"/>
        </a:defRPr>
      </a:lvl1pPr>
      <a:lvl2pPr marL="3309938" indent="-1273175" algn="l" defTabSz="4073525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kumimoji="1" sz="12500">
          <a:solidFill>
            <a:schemeClr val="tx1"/>
          </a:solidFill>
          <a:latin typeface="+mn-lt"/>
          <a:ea typeface="+mn-ea"/>
        </a:defRPr>
      </a:lvl2pPr>
      <a:lvl3pPr marL="5092700" indent="-1019175" algn="l" defTabSz="4073525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kumimoji="1" sz="10700">
          <a:solidFill>
            <a:schemeClr val="tx1"/>
          </a:solidFill>
          <a:latin typeface="+mn-lt"/>
          <a:ea typeface="+mn-ea"/>
        </a:defRPr>
      </a:lvl3pPr>
      <a:lvl4pPr marL="7129463" indent="-1019175" algn="l" defTabSz="4073525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kumimoji="1" sz="8900">
          <a:solidFill>
            <a:schemeClr val="tx1"/>
          </a:solidFill>
          <a:latin typeface="+mn-lt"/>
          <a:ea typeface="+mn-ea"/>
        </a:defRPr>
      </a:lvl4pPr>
      <a:lvl5pPr marL="9166225" indent="-1019175" algn="l" defTabSz="4073525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kumimoji="1" sz="8900">
          <a:solidFill>
            <a:schemeClr val="tx1"/>
          </a:solidFill>
          <a:latin typeface="+mn-lt"/>
          <a:ea typeface="+mn-ea"/>
        </a:defRPr>
      </a:lvl5pPr>
      <a:lvl6pPr marL="9623425" indent="-1019175" algn="l" defTabSz="4073525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8900">
          <a:solidFill>
            <a:schemeClr val="tx1"/>
          </a:solidFill>
          <a:latin typeface="+mn-lt"/>
          <a:ea typeface="+mn-ea"/>
        </a:defRPr>
      </a:lvl6pPr>
      <a:lvl7pPr marL="10080625" indent="-1019175" algn="l" defTabSz="4073525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8900">
          <a:solidFill>
            <a:schemeClr val="tx1"/>
          </a:solidFill>
          <a:latin typeface="+mn-lt"/>
          <a:ea typeface="+mn-ea"/>
        </a:defRPr>
      </a:lvl7pPr>
      <a:lvl8pPr marL="10537825" indent="-1019175" algn="l" defTabSz="4073525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8900">
          <a:solidFill>
            <a:schemeClr val="tx1"/>
          </a:solidFill>
          <a:latin typeface="+mn-lt"/>
          <a:ea typeface="+mn-ea"/>
        </a:defRPr>
      </a:lvl8pPr>
      <a:lvl9pPr marL="10995025" indent="-1019175" algn="l" defTabSz="4073525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1" sz="89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CC"/>
            </a:gs>
            <a:gs pos="50000">
              <a:srgbClr val="66FFFF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23"/>
          <p:cNvSpPr>
            <a:spLocks noChangeShapeType="1"/>
          </p:cNvSpPr>
          <p:nvPr/>
        </p:nvSpPr>
        <p:spPr bwMode="auto">
          <a:xfrm>
            <a:off x="636588" y="6113463"/>
            <a:ext cx="28787725" cy="19050"/>
          </a:xfrm>
          <a:prstGeom prst="line">
            <a:avLst/>
          </a:prstGeom>
          <a:noFill/>
          <a:ln w="101600" cap="rnd">
            <a:solidFill>
              <a:srgbClr val="3366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075" name="Text Box 688"/>
          <p:cNvSpPr txBox="1">
            <a:spLocks noChangeArrowheads="1"/>
          </p:cNvSpPr>
          <p:nvPr/>
        </p:nvSpPr>
        <p:spPr bwMode="auto">
          <a:xfrm>
            <a:off x="4165600" y="5045075"/>
            <a:ext cx="38258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0852" tIns="35426" rIns="70852" bIns="35426">
            <a:spAutoFit/>
          </a:bodyPr>
          <a:lstStyle>
            <a:lvl1pPr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5800" b="1">
                <a:solidFill>
                  <a:srgbClr val="000066"/>
                </a:solidFill>
                <a:latin typeface="新細明體" panose="02020500000000000000" pitchFamily="18" charset="-120"/>
              </a:rPr>
              <a:t>參與學生：</a:t>
            </a:r>
            <a:endParaRPr lang="zh-TW" altLang="en-US" sz="5800" b="1">
              <a:latin typeface="新細明體" panose="02020500000000000000" pitchFamily="18" charset="-120"/>
            </a:endParaRPr>
          </a:p>
        </p:txBody>
      </p:sp>
      <p:sp>
        <p:nvSpPr>
          <p:cNvPr id="3076" name="Text Box 695"/>
          <p:cNvSpPr txBox="1">
            <a:spLocks noChangeArrowheads="1"/>
          </p:cNvSpPr>
          <p:nvPr/>
        </p:nvSpPr>
        <p:spPr bwMode="auto">
          <a:xfrm>
            <a:off x="13771563" y="2754313"/>
            <a:ext cx="76866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0852" tIns="35426" rIns="70852" bIns="35426">
            <a:spAutoFit/>
          </a:bodyPr>
          <a:lstStyle>
            <a:lvl1pPr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5400" b="1">
                <a:solidFill>
                  <a:srgbClr val="000066"/>
                </a:solidFill>
                <a:latin typeface="新細明體" panose="02020500000000000000" pitchFamily="18" charset="-120"/>
              </a:rPr>
              <a:t>組別：研究所組或大學組</a:t>
            </a:r>
          </a:p>
        </p:txBody>
      </p:sp>
      <p:sp>
        <p:nvSpPr>
          <p:cNvPr id="3077" name="Text Box 1008"/>
          <p:cNvSpPr txBox="1">
            <a:spLocks noChangeArrowheads="1"/>
          </p:cNvSpPr>
          <p:nvPr/>
        </p:nvSpPr>
        <p:spPr bwMode="auto">
          <a:xfrm>
            <a:off x="3792538" y="935038"/>
            <a:ext cx="26487437" cy="280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2" tIns="45708" rIns="91412" bIns="45708">
            <a:spAutoFit/>
          </a:bodyPr>
          <a:lstStyle>
            <a:lvl1pPr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8900" b="1">
                <a:solidFill>
                  <a:srgbClr val="000066"/>
                </a:solidFill>
                <a:ea typeface="標楷體" panose="03000509000000000000" pitchFamily="65" charset="-120"/>
              </a:rPr>
              <a:t>國立勤益科技大學  </a:t>
            </a:r>
            <a:r>
              <a:rPr lang="zh-TW" altLang="en-US" sz="8900" b="1">
                <a:solidFill>
                  <a:srgbClr val="A50021"/>
                </a:solidFill>
                <a:ea typeface="標楷體" panose="03000509000000000000" pitchFamily="65" charset="-120"/>
              </a:rPr>
              <a:t>學生實務專題製作競賽作品展示</a:t>
            </a:r>
          </a:p>
          <a:p>
            <a:pPr eaLnBrk="1" hangingPunct="1"/>
            <a:r>
              <a:rPr lang="zh-TW" altLang="en-US" sz="8900" b="1">
                <a:solidFill>
                  <a:srgbClr val="000066"/>
                </a:solidFill>
                <a:ea typeface="標楷體" panose="03000509000000000000" pitchFamily="65" charset="-120"/>
              </a:rPr>
              <a:t>電    資     學     院</a:t>
            </a:r>
          </a:p>
        </p:txBody>
      </p:sp>
      <p:sp>
        <p:nvSpPr>
          <p:cNvPr id="3078" name="Rectangle 1063"/>
          <p:cNvSpPr>
            <a:spLocks noChangeArrowheads="1"/>
          </p:cNvSpPr>
          <p:nvPr/>
        </p:nvSpPr>
        <p:spPr bwMode="auto">
          <a:xfrm>
            <a:off x="17516475" y="6786563"/>
            <a:ext cx="3052763" cy="1082675"/>
          </a:xfrm>
          <a:prstGeom prst="rect">
            <a:avLst/>
          </a:prstGeom>
          <a:gradFill rotWithShape="1">
            <a:gsLst>
              <a:gs pos="0">
                <a:srgbClr val="0066FF"/>
              </a:gs>
              <a:gs pos="50000">
                <a:srgbClr val="D1E3FF"/>
              </a:gs>
              <a:gs pos="100000">
                <a:srgbClr val="006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3079" name="Rectangle 1064"/>
          <p:cNvSpPr>
            <a:spLocks noChangeArrowheads="1"/>
          </p:cNvSpPr>
          <p:nvPr/>
        </p:nvSpPr>
        <p:spPr bwMode="auto">
          <a:xfrm>
            <a:off x="18019713" y="16363950"/>
            <a:ext cx="3055937" cy="1082675"/>
          </a:xfrm>
          <a:prstGeom prst="rect">
            <a:avLst/>
          </a:prstGeom>
          <a:gradFill rotWithShape="1">
            <a:gsLst>
              <a:gs pos="0">
                <a:srgbClr val="0066FF"/>
              </a:gs>
              <a:gs pos="50000">
                <a:srgbClr val="D1E3FF"/>
              </a:gs>
              <a:gs pos="100000">
                <a:srgbClr val="006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3080" name="Rectangle 1065"/>
          <p:cNvSpPr>
            <a:spLocks noChangeArrowheads="1"/>
          </p:cNvSpPr>
          <p:nvPr/>
        </p:nvSpPr>
        <p:spPr bwMode="auto">
          <a:xfrm>
            <a:off x="1962150" y="6499225"/>
            <a:ext cx="3108325" cy="1082675"/>
          </a:xfrm>
          <a:prstGeom prst="rect">
            <a:avLst/>
          </a:prstGeom>
          <a:gradFill rotWithShape="1">
            <a:gsLst>
              <a:gs pos="0">
                <a:srgbClr val="0066FF"/>
              </a:gs>
              <a:gs pos="50000">
                <a:srgbClr val="D1E3FF"/>
              </a:gs>
              <a:gs pos="100000">
                <a:srgbClr val="006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3081" name="Text Box 1066"/>
          <p:cNvSpPr txBox="1">
            <a:spLocks noChangeArrowheads="1"/>
          </p:cNvSpPr>
          <p:nvPr/>
        </p:nvSpPr>
        <p:spPr bwMode="auto">
          <a:xfrm>
            <a:off x="16579850" y="16508413"/>
            <a:ext cx="514667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2" tIns="45708" rIns="91412" bIns="45708">
            <a:spAutoFit/>
          </a:bodyPr>
          <a:lstStyle>
            <a:lvl1pPr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5000">
                <a:solidFill>
                  <a:srgbClr val="A50021"/>
                </a:solidFill>
              </a:rPr>
              <a:t>四、作品特色</a:t>
            </a:r>
          </a:p>
        </p:txBody>
      </p:sp>
      <p:sp>
        <p:nvSpPr>
          <p:cNvPr id="3082" name="Text Box 1067"/>
          <p:cNvSpPr txBox="1">
            <a:spLocks noChangeArrowheads="1"/>
          </p:cNvSpPr>
          <p:nvPr/>
        </p:nvSpPr>
        <p:spPr bwMode="auto">
          <a:xfrm>
            <a:off x="16292513" y="6773863"/>
            <a:ext cx="399415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8" rIns="91412" bIns="45708">
            <a:spAutoFit/>
          </a:bodyPr>
          <a:lstStyle>
            <a:lvl1pPr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5000">
                <a:solidFill>
                  <a:srgbClr val="A50021"/>
                </a:solidFill>
              </a:rPr>
              <a:t>三、實驗成果</a:t>
            </a:r>
          </a:p>
        </p:txBody>
      </p:sp>
      <p:sp>
        <p:nvSpPr>
          <p:cNvPr id="3083" name="Rectangle 1068"/>
          <p:cNvSpPr>
            <a:spLocks noChangeArrowheads="1"/>
          </p:cNvSpPr>
          <p:nvPr/>
        </p:nvSpPr>
        <p:spPr bwMode="auto">
          <a:xfrm>
            <a:off x="1819275" y="16363950"/>
            <a:ext cx="2951163" cy="1082675"/>
          </a:xfrm>
          <a:prstGeom prst="rect">
            <a:avLst/>
          </a:prstGeom>
          <a:gradFill rotWithShape="1">
            <a:gsLst>
              <a:gs pos="0">
                <a:srgbClr val="0066FF"/>
              </a:gs>
              <a:gs pos="50000">
                <a:srgbClr val="D1E3FF"/>
              </a:gs>
              <a:gs pos="100000">
                <a:srgbClr val="006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3084" name="Text Box 1069"/>
          <p:cNvSpPr txBox="1">
            <a:spLocks noChangeArrowheads="1"/>
          </p:cNvSpPr>
          <p:nvPr/>
        </p:nvSpPr>
        <p:spPr bwMode="auto">
          <a:xfrm>
            <a:off x="666750" y="16363950"/>
            <a:ext cx="507206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2" tIns="45708" rIns="91412" bIns="45708">
            <a:spAutoFit/>
          </a:bodyPr>
          <a:lstStyle>
            <a:lvl1pPr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5000">
                <a:solidFill>
                  <a:srgbClr val="A50021"/>
                </a:solidFill>
              </a:rPr>
              <a:t>二、內容說明</a:t>
            </a:r>
          </a:p>
        </p:txBody>
      </p:sp>
      <p:sp>
        <p:nvSpPr>
          <p:cNvPr id="3085" name="Text Box 1099"/>
          <p:cNvSpPr txBox="1">
            <a:spLocks noChangeArrowheads="1"/>
          </p:cNvSpPr>
          <p:nvPr/>
        </p:nvSpPr>
        <p:spPr bwMode="auto">
          <a:xfrm>
            <a:off x="898525" y="6427788"/>
            <a:ext cx="399415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8" rIns="91412" bIns="45708">
            <a:spAutoFit/>
          </a:bodyPr>
          <a:lstStyle>
            <a:lvl1pPr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5000">
                <a:solidFill>
                  <a:srgbClr val="A50021"/>
                </a:solidFill>
              </a:rPr>
              <a:t>一、作品摘要</a:t>
            </a:r>
          </a:p>
        </p:txBody>
      </p:sp>
      <p:pic>
        <p:nvPicPr>
          <p:cNvPr id="3086" name="Picture 1107" descr="logo2007_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684588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7" name="Text Box 1112"/>
          <p:cNvSpPr txBox="1">
            <a:spLocks noChangeArrowheads="1"/>
          </p:cNvSpPr>
          <p:nvPr/>
        </p:nvSpPr>
        <p:spPr bwMode="auto">
          <a:xfrm>
            <a:off x="4122738" y="3978275"/>
            <a:ext cx="38258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0852" tIns="35426" rIns="70852" bIns="35426">
            <a:spAutoFit/>
          </a:bodyPr>
          <a:lstStyle>
            <a:lvl1pPr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30273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30273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5800" b="1">
                <a:solidFill>
                  <a:srgbClr val="000066"/>
                </a:solidFill>
                <a:latin typeface="新細明體" panose="02020500000000000000" pitchFamily="18" charset="-120"/>
              </a:rPr>
              <a:t>作品名稱：</a:t>
            </a:r>
          </a:p>
        </p:txBody>
      </p:sp>
      <p:sp>
        <p:nvSpPr>
          <p:cNvPr id="21597" name="Rectangle 1117"/>
          <p:cNvSpPr>
            <a:spLocks noChangeArrowheads="1"/>
          </p:cNvSpPr>
          <p:nvPr/>
        </p:nvSpPr>
        <p:spPr bwMode="auto">
          <a:xfrm>
            <a:off x="0" y="18232438"/>
            <a:ext cx="30279975" cy="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endParaRPr lang="zh-TW" altLang="en-US">
              <a:latin typeface="Arial" charset="0"/>
            </a:endParaRPr>
          </a:p>
        </p:txBody>
      </p:sp>
      <p:sp>
        <p:nvSpPr>
          <p:cNvPr id="21605" name="Rectangle 1125"/>
          <p:cNvSpPr>
            <a:spLocks noChangeArrowheads="1"/>
          </p:cNvSpPr>
          <p:nvPr/>
        </p:nvSpPr>
        <p:spPr bwMode="auto">
          <a:xfrm>
            <a:off x="-109538" y="21151850"/>
            <a:ext cx="450851" cy="27463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>
            <a:spAutoFit/>
          </a:bodyPr>
          <a:lstStyle/>
          <a:p>
            <a:pPr algn="r">
              <a:defRPr/>
            </a:pPr>
            <a:r>
              <a:rPr lang="en-US" altLang="zh-TW" sz="1200">
                <a:latin typeface="Times New Roman" pitchFamily="18" charset="0"/>
                <a:cs typeface="Times New Roman" pitchFamily="18" charset="0"/>
              </a:rPr>
              <a:t>       </a:t>
            </a:r>
            <a:endParaRPr lang="en-US" altLang="zh-TW">
              <a:latin typeface="Arial" charset="0"/>
            </a:endParaRPr>
          </a:p>
        </p:txBody>
      </p:sp>
      <p:sp>
        <p:nvSpPr>
          <p:cNvPr id="21620" name="Rectangle 1140"/>
          <p:cNvSpPr>
            <a:spLocks noChangeArrowheads="1"/>
          </p:cNvSpPr>
          <p:nvPr/>
        </p:nvSpPr>
        <p:spPr bwMode="auto">
          <a:xfrm>
            <a:off x="0" y="19511963"/>
            <a:ext cx="30279975" cy="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endParaRPr lang="zh-TW" altLang="en-US">
              <a:latin typeface="Arial" charset="0"/>
            </a:endParaRPr>
          </a:p>
        </p:txBody>
      </p:sp>
      <p:sp>
        <p:nvSpPr>
          <p:cNvPr id="21623" name="Rectangle 1143"/>
          <p:cNvSpPr>
            <a:spLocks noChangeArrowheads="1"/>
          </p:cNvSpPr>
          <p:nvPr/>
        </p:nvSpPr>
        <p:spPr bwMode="auto">
          <a:xfrm>
            <a:off x="0" y="18997613"/>
            <a:ext cx="30279975" cy="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endParaRPr lang="zh-TW" altLang="en-US">
              <a:latin typeface="Arial" charset="0"/>
            </a:endParaRPr>
          </a:p>
        </p:txBody>
      </p:sp>
      <p:sp>
        <p:nvSpPr>
          <p:cNvPr id="3092" name="Rectangle 1145"/>
          <p:cNvSpPr>
            <a:spLocks noChangeArrowheads="1"/>
          </p:cNvSpPr>
          <p:nvPr/>
        </p:nvSpPr>
        <p:spPr bwMode="auto">
          <a:xfrm>
            <a:off x="17948275" y="28749625"/>
            <a:ext cx="2181225" cy="1082675"/>
          </a:xfrm>
          <a:prstGeom prst="rect">
            <a:avLst/>
          </a:prstGeom>
          <a:gradFill rotWithShape="1">
            <a:gsLst>
              <a:gs pos="0">
                <a:srgbClr val="0066FF"/>
              </a:gs>
              <a:gs pos="50000">
                <a:srgbClr val="D1E3FF"/>
              </a:gs>
              <a:gs pos="100000">
                <a:srgbClr val="0066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3093" name="Text Box 1146"/>
          <p:cNvSpPr txBox="1">
            <a:spLocks noChangeArrowheads="1"/>
          </p:cNvSpPr>
          <p:nvPr/>
        </p:nvSpPr>
        <p:spPr bwMode="auto">
          <a:xfrm>
            <a:off x="17011650" y="28821063"/>
            <a:ext cx="374491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2" tIns="45708" rIns="91412" bIns="45708">
            <a:spAutoFit/>
          </a:bodyPr>
          <a:lstStyle>
            <a:lvl1pPr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390366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39036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5000">
                <a:solidFill>
                  <a:srgbClr val="A50021"/>
                </a:solidFill>
              </a:rPr>
              <a:t>五、結論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designc">
  <a:themeElements>
    <a:clrScheme name="tdesignc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tdesignc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tdesignc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designc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TDESIGNC</Template>
  <TotalTime>4443</TotalTime>
  <Words>51</Words>
  <Application>Microsoft Office PowerPoint</Application>
  <PresentationFormat>自訂</PresentationFormat>
  <Paragraphs>12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Arial</vt:lpstr>
      <vt:lpstr>新細明體</vt:lpstr>
      <vt:lpstr>Wingdings</vt:lpstr>
      <vt:lpstr>標楷體</vt:lpstr>
      <vt:lpstr>Times New Roman</vt:lpstr>
      <vt:lpstr>tdesignc</vt:lpstr>
      <vt:lpstr>PowerPoint 簡報</vt:lpstr>
    </vt:vector>
  </TitlesOfParts>
  <Company>nyust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elddie</dc:creator>
  <cp:lastModifiedBy>user</cp:lastModifiedBy>
  <cp:revision>195</cp:revision>
  <dcterms:created xsi:type="dcterms:W3CDTF">2003-02-20T15:09:58Z</dcterms:created>
  <dcterms:modified xsi:type="dcterms:W3CDTF">2022-03-03T07:52:09Z</dcterms:modified>
</cp:coreProperties>
</file>