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77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0099"/>
    <a:srgbClr val="0000FF"/>
    <a:srgbClr val="FF9900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60"/>
  </p:normalViewPr>
  <p:slideViewPr>
    <p:cSldViewPr>
      <p:cViewPr varScale="1">
        <p:scale>
          <a:sx n="61" d="100"/>
          <a:sy n="61" d="100"/>
        </p:scale>
        <p:origin x="2765" y="3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50" y="1496484"/>
            <a:ext cx="5143500" cy="3183467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608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834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916" y="2279652"/>
            <a:ext cx="5915025" cy="3803649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916" y="6119285"/>
            <a:ext cx="5915025" cy="200024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1938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5756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486834"/>
            <a:ext cx="5915025" cy="176741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0835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7533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3687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5453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3" cy="21336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15543" y="1316567"/>
            <a:ext cx="3471863" cy="6498167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3" cy="508211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9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38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07756" y="486834"/>
            <a:ext cx="1478756" cy="774911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71487" y="486834"/>
            <a:ext cx="4350544" cy="774911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1723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71488" y="486834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71488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9A5B5-48A6-4046-86FA-8AF40222B905}" type="datetimeFigureOut">
              <a:rPr lang="zh-TW" altLang="en-US" smtClean="0"/>
              <a:t>2026/2/26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271713" y="8475134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843463" y="847513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FD124-655C-4500-A62C-2A80565AE67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8012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5.wdp"/><Relationship Id="rId3" Type="http://schemas.openxmlformats.org/officeDocument/2006/relationships/image" Target="../media/image2.wmf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microsoft.com/office/2007/relationships/hdphoto" Target="../media/hdphoto4.wdp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pic>
        <p:nvPicPr>
          <p:cNvPr id="22" name="Picture 6" descr="C:\Users\admin\AppData\Local\Microsoft\Windows\Temporary Internet Files\Content.IE5\ILWBR5G7\MC9004401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" y="7483899"/>
            <a:ext cx="6858000" cy="162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0" y="7892274"/>
            <a:ext cx="76943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～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CH-IA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邀請國際學者至校進行演講及交流活動～</a:t>
            </a: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Brus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392" y="0"/>
            <a:ext cx="4498640" cy="1750566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251697" y="8306963"/>
            <a:ext cx="6543650" cy="918685"/>
            <a:chOff x="625606" y="8511363"/>
            <a:chExt cx="3632687" cy="535983"/>
          </a:xfrm>
        </p:grpSpPr>
        <p:pic>
          <p:nvPicPr>
            <p:cNvPr id="17" name="圖片 16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98851" l="0" r="994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606" y="8511363"/>
              <a:ext cx="461884" cy="458654"/>
            </a:xfrm>
            <a:prstGeom prst="rect">
              <a:avLst/>
            </a:prstGeom>
          </p:spPr>
        </p:pic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81215" l="8939" r="95531">
                          <a14:foregroundMark x1="41341" y1="46409" x2="41341" y2="46409"/>
                          <a14:foregroundMark x1="34078" y1="46409" x2="34078" y2="46409"/>
                          <a14:foregroundMark x1="32961" y1="40884" x2="32961" y2="40884"/>
                          <a14:foregroundMark x1="28492" y1="33702" x2="28492" y2="33702"/>
                          <a14:foregroundMark x1="34078" y1="32597" x2="34078" y2="32597"/>
                          <a14:foregroundMark x1="44134" y1="30939" x2="44134" y2="30939"/>
                          <a14:foregroundMark x1="56425" y1="29282" x2="56425" y2="29282"/>
                          <a14:foregroundMark x1="55307" y1="44199" x2="55307" y2="44199"/>
                          <a14:foregroundMark x1="69274" y1="40884" x2="69274" y2="4088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8892" y="8524088"/>
              <a:ext cx="429401" cy="523258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1066035" y="8566177"/>
              <a:ext cx="2828906" cy="3984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國立勤益科技大學</a:t>
              </a:r>
              <a:r>
                <a:rPr lang="en-US" altLang="zh-TW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-</a:t>
              </a:r>
              <a:r>
                <a:rPr lang="zh-TW" altLang="en-US" sz="2800" b="1" dirty="0">
                  <a:solidFill>
                    <a:srgbClr val="000000"/>
                  </a:solidFill>
                  <a:latin typeface="Arial" panose="020B0604020202020204" pitchFamily="34" charset="0"/>
                  <a:ea typeface="標楷體" panose="03000509000000000000" pitchFamily="65" charset="-120"/>
                  <a:cs typeface="Arial" panose="020B0604020202020204" pitchFamily="34" charset="0"/>
                </a:rPr>
                <a:t>資訊工程系 </a:t>
              </a:r>
              <a:endParaRPr lang="zh-TW" altLang="en-US" sz="2800" b="1" dirty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4444889" y="928523"/>
            <a:ext cx="2232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Viner Hand ITC" panose="03070502030502020203" pitchFamily="66" charset="0"/>
                <a:ea typeface="標楷體" panose="03000509000000000000" pitchFamily="65" charset="-120"/>
                <a:cs typeface="Arial" panose="020B0604020202020204" pitchFamily="34" charset="0"/>
              </a:rPr>
              <a:t>NCUT</a:t>
            </a:r>
            <a:endParaRPr lang="zh-TW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Viner Hand ITC" panose="03070502030502020203" pitchFamily="66" charset="0"/>
            </a:endParaRPr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EBA32663-D6E0-4BF4-A04D-FEFDD741461D}"/>
              </a:ext>
            </a:extLst>
          </p:cNvPr>
          <p:cNvSpPr txBox="1"/>
          <p:nvPr/>
        </p:nvSpPr>
        <p:spPr>
          <a:xfrm>
            <a:off x="155144" y="4145500"/>
            <a:ext cx="668610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2800" b="1" kern="100" dirty="0">
                <a:solidFill>
                  <a:srgbClr val="00206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主持人：本系欉振坤教授</a:t>
            </a:r>
            <a:endParaRPr lang="zh-TW" altLang="zh-TW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演講者：</a:t>
            </a:r>
            <a:r>
              <a:rPr lang="en-US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Kei Ohnishi</a:t>
            </a:r>
            <a:r>
              <a:rPr lang="zh-TW" altLang="en-US" sz="2800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新細明體" panose="02020500000000000000" pitchFamily="18" charset="-120"/>
              </a:rPr>
              <a:t>；</a:t>
            </a:r>
            <a:r>
              <a:rPr lang="en-US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Faculty of Computer Science and Systems Engineering</a:t>
            </a:r>
            <a:endParaRPr lang="zh-TW" altLang="zh-TW" sz="2800" kern="1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演講主題：</a:t>
            </a:r>
            <a:r>
              <a:rPr lang="en-US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Past and future student and research exchanges between NCUT and </a:t>
            </a:r>
            <a:r>
              <a:rPr lang="en-US" altLang="zh-TW" sz="2800" b="1" kern="100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Kyutech</a:t>
            </a:r>
            <a:endParaRPr lang="en-US" altLang="zh-TW" sz="2800" b="1" kern="100" dirty="0">
              <a:solidFill>
                <a:srgbClr val="002060"/>
              </a:solidFill>
              <a:effectLst/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地點：工程館四樓</a:t>
            </a:r>
            <a:r>
              <a:rPr lang="en-US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</a:rPr>
              <a:t>E437</a:t>
            </a:r>
            <a:r>
              <a:rPr lang="zh-TW" altLang="zh-TW" sz="2800" b="1" kern="10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會議室</a:t>
            </a:r>
            <a:endParaRPr lang="en-US" altLang="zh-TW" sz="2800" b="1" kern="100" dirty="0">
              <a:solidFill>
                <a:srgbClr val="002060"/>
              </a:solidFill>
              <a:effectLst/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47AA04D-7F7B-439E-8531-F75E2C43C7F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476" b="99194" l="6304" r="95415">
                        <a14:foregroundMark x1="8596" y1="71976" x2="8596" y2="71976"/>
                        <a14:foregroundMark x1="8596" y1="71976" x2="8596" y2="71976"/>
                        <a14:foregroundMark x1="8596" y1="71976" x2="8596" y2="71976"/>
                        <a14:foregroundMark x1="6304" y1="76815" x2="6304" y2="76815"/>
                        <a14:foregroundMark x1="6304" y1="76815" x2="6304" y2="76815"/>
                        <a14:foregroundMark x1="6304" y1="76815" x2="6304" y2="76815"/>
                        <a14:foregroundMark x1="25788" y1="88508" x2="25788" y2="88508"/>
                        <a14:foregroundMark x1="25788" y1="88508" x2="25788" y2="88508"/>
                        <a14:foregroundMark x1="25788" y1="88508" x2="25788" y2="88508"/>
                        <a14:foregroundMark x1="25788" y1="88508" x2="25788" y2="88508"/>
                        <a14:foregroundMark x1="25788" y1="88508" x2="26791" y2="88710"/>
                        <a14:foregroundMark x1="30659" y1="92540" x2="30659" y2="92540"/>
                        <a14:foregroundMark x1="30659" y1="92742" x2="30659" y2="92742"/>
                        <a14:foregroundMark x1="30659" y1="92742" x2="30659" y2="92742"/>
                        <a14:foregroundMark x1="30229" y1="99194" x2="30229" y2="99194"/>
                        <a14:foregroundMark x1="29799" y1="98589" x2="29799" y2="98589"/>
                        <a14:foregroundMark x1="8023" y1="66331" x2="8023" y2="66331"/>
                        <a14:foregroundMark x1="8023" y1="66331" x2="8023" y2="66331"/>
                        <a14:foregroundMark x1="8023" y1="66935" x2="8023" y2="66935"/>
                        <a14:foregroundMark x1="67335" y1="30847" x2="67335" y2="30847"/>
                        <a14:foregroundMark x1="67335" y1="30847" x2="67335" y2="30847"/>
                        <a14:foregroundMark x1="91117" y1="15323" x2="91117" y2="15323"/>
                        <a14:foregroundMark x1="91117" y1="15323" x2="91117" y2="15323"/>
                        <a14:foregroundMark x1="91117" y1="15323" x2="91117" y2="15323"/>
                        <a14:foregroundMark x1="95415" y1="12097" x2="95415" y2="12097"/>
                        <a14:foregroundMark x1="95415" y1="12097" x2="95415" y2="12097"/>
                        <a14:foregroundMark x1="75501" y1="49798" x2="75501" y2="49798"/>
                        <a14:foregroundMark x1="75501" y1="49798" x2="75501" y2="49798"/>
                        <a14:foregroundMark x1="78367" y1="66331" x2="78367" y2="66331"/>
                        <a14:foregroundMark x1="78367" y1="66331" x2="78367" y2="66331"/>
                        <a14:foregroundMark x1="69198" y1="81653" x2="69198" y2="81653"/>
                        <a14:foregroundMark x1="69198" y1="81653" x2="69198" y2="81653"/>
                        <a14:backgroundMark x1="63897" y1="16331" x2="63897" y2="16331"/>
                        <a14:backgroundMark x1="63897" y1="16331" x2="63897" y2="16331"/>
                        <a14:backgroundMark x1="63897" y1="16331" x2="63897" y2="16331"/>
                        <a14:backgroundMark x1="63897" y1="16331" x2="63897" y2="16331"/>
                        <a14:backgroundMark x1="63897" y1="16331" x2="63897" y2="16331"/>
                        <a14:backgroundMark x1="24069" y1="17137" x2="24069" y2="17137"/>
                        <a14:backgroundMark x1="23926" y1="17540" x2="23926" y2="17540"/>
                        <a14:backgroundMark x1="23926" y1="17540" x2="23926" y2="17540"/>
                        <a14:backgroundMark x1="23782" y1="17540" x2="23782" y2="17540"/>
                        <a14:backgroundMark x1="23782" y1="17540" x2="23782" y2="175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43160" y="2698904"/>
            <a:ext cx="2283514" cy="1622669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19DFC32E-A1B7-4E6D-AF63-E22B8E55B560}"/>
              </a:ext>
            </a:extLst>
          </p:cNvPr>
          <p:cNvSpPr txBox="1"/>
          <p:nvPr/>
        </p:nvSpPr>
        <p:spPr>
          <a:xfrm>
            <a:off x="1638875" y="1823723"/>
            <a:ext cx="512000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日期：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115</a:t>
            </a: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年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03</a:t>
            </a: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03</a:t>
            </a: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日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二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)</a:t>
            </a:r>
            <a:endParaRPr lang="en-US" altLang="zh-TW" sz="3200" b="1" kern="100" dirty="0">
              <a:solidFill>
                <a:srgbClr val="0070C0"/>
              </a:solidFill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時間：</a:t>
            </a:r>
            <a:r>
              <a:rPr lang="zh-TW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下午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03:00</a:t>
            </a:r>
            <a:r>
              <a:rPr lang="zh-TW" altLang="en-US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至</a:t>
            </a:r>
            <a:r>
              <a:rPr lang="en-US" altLang="zh-TW" sz="3200" b="1" kern="100" dirty="0">
                <a:solidFill>
                  <a:srgbClr val="0070C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06:00</a:t>
            </a:r>
            <a:endParaRPr lang="zh-TW" altLang="zh-TW" sz="3200" kern="100" dirty="0">
              <a:solidFill>
                <a:srgbClr val="0070C0"/>
              </a:solidFill>
              <a:latin typeface="Times New Roman" panose="02020603050405020304" pitchFamily="18" charset="0"/>
              <a:ea typeface="新細明體" panose="02020500000000000000" pitchFamily="18" charset="-12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03D81569-6B0A-4196-ABAB-5C195FB599B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9725" b="90826" l="7048" r="89868">
                        <a14:foregroundMark x1="53744" y1="9908" x2="53744" y2="9908"/>
                        <a14:foregroundMark x1="53744" y1="9908" x2="53744" y2="9908"/>
                        <a14:foregroundMark x1="53744" y1="9908" x2="53744" y2="9908"/>
                        <a14:foregroundMark x1="53744" y1="9908" x2="55653" y2="10826"/>
                        <a14:foregroundMark x1="67401" y1="12661" x2="67401" y2="12661"/>
                        <a14:foregroundMark x1="68869" y1="10826" x2="68869" y2="10826"/>
                        <a14:foregroundMark x1="68869" y1="10826" x2="68869" y2="10826"/>
                        <a14:foregroundMark x1="68869" y1="10826" x2="68869" y2="10826"/>
                        <a14:foregroundMark x1="19824" y1="91009" x2="19824" y2="91009"/>
                        <a14:foregroundMark x1="19824" y1="91009" x2="19824" y2="91009"/>
                        <a14:foregroundMark x1="7048" y1="84771" x2="7048" y2="84771"/>
                        <a14:foregroundMark x1="7048" y1="84771" x2="7048" y2="84771"/>
                        <a14:foregroundMark x1="7048" y1="84771" x2="7048" y2="84771"/>
                        <a14:foregroundMark x1="17915" y1="34679" x2="17915" y2="34679"/>
                        <a14:foregroundMark x1="17915" y1="34679" x2="17915" y2="34679"/>
                        <a14:foregroundMark x1="17915" y1="34679" x2="17915" y2="34679"/>
                        <a14:foregroundMark x1="12628" y1="35229" x2="12628" y2="35229"/>
                        <a14:foregroundMark x1="12628" y1="35229" x2="12628" y2="35229"/>
                        <a14:foregroundMark x1="18502" y1="18899" x2="18502" y2="18899"/>
                        <a14:foregroundMark x1="18502" y1="18899" x2="18502" y2="18899"/>
                        <a14:foregroundMark x1="31718" y1="24587" x2="31718" y2="24587"/>
                        <a14:foregroundMark x1="31718" y1="24587" x2="31718" y2="24587"/>
                        <a14:foregroundMark x1="30690" y1="33761" x2="30690" y2="33761"/>
                        <a14:foregroundMark x1="30690" y1="33394" x2="30690" y2="33394"/>
                        <a14:foregroundMark x1="30690" y1="33394" x2="30690" y2="33394"/>
                        <a14:foregroundMark x1="29809" y1="12294" x2="29809" y2="12294"/>
                        <a14:foregroundMark x1="29809" y1="12294" x2="29809" y2="12294"/>
                        <a14:foregroundMark x1="29809" y1="12294" x2="29809" y2="12294"/>
                        <a14:foregroundMark x1="30984" y1="10459" x2="30984" y2="10459"/>
                        <a14:foregroundMark x1="30984" y1="10459" x2="30984" y2="10459"/>
                        <a14:foregroundMark x1="30984" y1="10459" x2="30984" y2="10459"/>
                        <a14:foregroundMark x1="75184" y1="41835" x2="75184" y2="41835"/>
                        <a14:foregroundMark x1="75184" y1="41835" x2="75184" y2="41835"/>
                        <a14:foregroundMark x1="75184" y1="41835" x2="75184" y2="41835"/>
                        <a14:foregroundMark x1="75184" y1="41835" x2="75184" y2="41835"/>
                        <a14:foregroundMark x1="71512" y1="9908" x2="71512" y2="9908"/>
                        <a14:foregroundMark x1="71512" y1="9908" x2="71512" y2="9908"/>
                        <a14:foregroundMark x1="71512" y1="9908" x2="71512" y2="9908"/>
                        <a14:foregroundMark x1="71512" y1="9908" x2="71512" y2="9908"/>
                        <a14:foregroundMark x1="18502" y1="23486" x2="18502" y2="23486"/>
                        <a14:foregroundMark x1="81645" y1="62018" x2="81645" y2="62018"/>
                        <a14:foregroundMark x1="81645" y1="62018" x2="81645" y2="62018"/>
                        <a14:foregroundMark x1="45668" y1="65321" x2="45668" y2="65321"/>
                        <a14:foregroundMark x1="45668" y1="65321" x2="45668" y2="65321"/>
                        <a14:foregroundMark x1="27900" y1="82569" x2="27900" y2="82569"/>
                        <a14:foregroundMark x1="27606" y1="82569" x2="27606" y2="825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94" y="1107597"/>
            <a:ext cx="3544550" cy="283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85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1250</TotalTime>
  <Words>82</Words>
  <Application>Microsoft Office PowerPoint</Application>
  <PresentationFormat>如螢幕大小 (4:3)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微軟正黑體</vt:lpstr>
      <vt:lpstr>Arial</vt:lpstr>
      <vt:lpstr>Calibri</vt:lpstr>
      <vt:lpstr>Calibri Light</vt:lpstr>
      <vt:lpstr>Times New Roman</vt:lpstr>
      <vt:lpstr>Viner Hand ITC</vt:lpstr>
      <vt:lpstr>Office 佈景主題</vt:lpstr>
      <vt:lpstr>PowerPoint 簡報</vt:lpstr>
    </vt:vector>
  </TitlesOfParts>
  <Company>Your Company Name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楊惠君</cp:lastModifiedBy>
  <cp:revision>63</cp:revision>
  <dcterms:created xsi:type="dcterms:W3CDTF">2013-11-14T03:50:28Z</dcterms:created>
  <dcterms:modified xsi:type="dcterms:W3CDTF">2026-02-26T02:23:26Z</dcterms:modified>
</cp:coreProperties>
</file>