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72" r:id="rId2"/>
    <p:sldMasterId id="2147484350" r:id="rId3"/>
    <p:sldMasterId id="2147484362" r:id="rId4"/>
  </p:sldMasterIdLst>
  <p:notesMasterIdLst>
    <p:notesMasterId r:id="rId7"/>
  </p:notesMasterIdLst>
  <p:sldIdLst>
    <p:sldId id="257" r:id="rId5"/>
    <p:sldId id="258" r:id="rId6"/>
  </p:sldIdLst>
  <p:sldSz cx="9906000" cy="6858000" type="A4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0000"/>
    <a:srgbClr val="660066"/>
    <a:srgbClr val="FF9900"/>
    <a:srgbClr val="0000CC"/>
    <a:srgbClr val="0067CB"/>
    <a:srgbClr val="0B3E8F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2DE63D5-997A-4646-A377-4702673A728D}" styleName="淺色樣式 2 - 輔色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E9639D4-E3E2-4D34-9284-5A2195B3D0D7}" styleName="淺色樣式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120" autoAdjust="0"/>
    <p:restoredTop sz="95320" autoAdjust="0"/>
  </p:normalViewPr>
  <p:slideViewPr>
    <p:cSldViewPr snapToGrid="0">
      <p:cViewPr varScale="1">
        <p:scale>
          <a:sx n="65" d="100"/>
          <a:sy n="65" d="100"/>
        </p:scale>
        <p:origin x="1722" y="30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-192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kumimoji="0" sz="1200"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kumimoji="0" sz="1200"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89443179-AAAC-4D5D-BB09-34EAC60E391C}" type="datetimeFigureOut">
              <a:rPr lang="zh-TW" altLang="en-US"/>
              <a:pPr>
                <a:defRPr/>
              </a:pPr>
              <a:t>2021/11/26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kumimoji="0" sz="1200"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0" hangingPunct="0">
              <a:defRPr kumimoji="0" sz="1200"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6463739A-3719-4513-BFD2-E0A377C2E78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55299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7E0FB4B-E1EF-4C0F-ABF2-7658758DFCF3}" type="slidenum">
              <a:rPr lang="zh-TW" altLang="en-US" smtClean="0">
                <a:ea typeface="新細明體" charset="-120"/>
              </a:rPr>
              <a:pPr/>
              <a:t>1</a:t>
            </a:fld>
            <a:endParaRPr lang="en-US" altLang="zh-TW" smtClean="0">
              <a:ea typeface="新細明體" charset="-12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E789B-1A10-40D0-942F-E224568BAA12}" type="datetime1">
              <a:rPr lang="zh-TW" altLang="en-US"/>
              <a:pPr>
                <a:defRPr/>
              </a:pPr>
              <a:t>2021/11/26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2C335-84B5-4CF4-957F-06BBF79097A7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C62E98-F090-48BE-B14B-D6800FDF8221}" type="datetime1">
              <a:rPr lang="zh-TW" altLang="en-US"/>
              <a:pPr>
                <a:defRPr/>
              </a:pPr>
              <a:t>2021/11/26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DE4EE2-3A50-471D-9B45-9A06A292D401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E61F9D-941D-4485-9304-A484A5DE7F89}" type="datetime1">
              <a:rPr lang="zh-TW" altLang="en-US"/>
              <a:pPr>
                <a:defRPr/>
              </a:pPr>
              <a:t>2021/11/26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D373D-6416-42F3-B9AC-A942FE9143E2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536B3-948C-4BE3-929B-F9B739A7F2A9}" type="datetime1">
              <a:rPr lang="zh-TW" altLang="en-US"/>
              <a:pPr>
                <a:defRPr/>
              </a:pPr>
              <a:t>2021/11/26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5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7EAA37-F49C-4983-A811-00EBB83CBC96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D26672-5885-437E-9F5E-637AD9882777}" type="datetime1">
              <a:rPr lang="zh-TW" altLang="en-US"/>
              <a:pPr>
                <a:defRPr/>
              </a:pPr>
              <a:t>2021/11/26</a:t>
            </a:fld>
            <a:endParaRPr lang="zh-TW" altLang="en-US"/>
          </a:p>
        </p:txBody>
      </p:sp>
      <p:sp>
        <p:nvSpPr>
          <p:cNvPr id="8" name="Footer Placeholder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Slide Number Placeholder 5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793DAD-CC13-4EA7-9242-F5AFC9C1AB51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ABB224-3CA3-41B2-9DEE-C71DAC5DF4D1}" type="datetime1">
              <a:rPr lang="zh-TW" altLang="en-US"/>
              <a:pPr>
                <a:defRPr/>
              </a:pPr>
              <a:t>2021/11/26</a:t>
            </a:fld>
            <a:endParaRPr lang="zh-TW" altLang="en-US"/>
          </a:p>
        </p:txBody>
      </p:sp>
      <p:sp>
        <p:nvSpPr>
          <p:cNvPr id="4" name="Footer Placeholder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Slide Number Placeholder 5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5BFE0-849C-4659-B0C2-567EA9343620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D1C2A4-537F-4C69-8893-D49447E48237}" type="datetime1">
              <a:rPr lang="zh-TW" altLang="en-US"/>
              <a:pPr>
                <a:defRPr/>
              </a:pPr>
              <a:t>2021/11/26</a:t>
            </a:fld>
            <a:endParaRPr lang="zh-TW" altLang="en-US"/>
          </a:p>
        </p:txBody>
      </p:sp>
      <p:sp>
        <p:nvSpPr>
          <p:cNvPr id="3" name="Footer Placeholder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Slide Number Placeholder 5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A64D5-7C31-4866-AC23-03AAF0631A16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00351-831D-4B4A-A913-0D8972D11097}" type="datetime1">
              <a:rPr lang="zh-TW" altLang="en-US"/>
              <a:pPr>
                <a:defRPr/>
              </a:pPr>
              <a:t>2021/11/26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5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E4D3A-F9C3-462E-8AE5-DBC927D8C320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8C2465-1000-437D-9D12-3B2A226B4D42}" type="datetime1">
              <a:rPr lang="zh-TW" altLang="en-US"/>
              <a:pPr>
                <a:defRPr/>
              </a:pPr>
              <a:t>2021/11/26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5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158806-359B-4DC0-9E91-A63084F5421D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D651D-283C-4913-964F-E5CE19556753}" type="datetime1">
              <a:rPr lang="zh-TW" altLang="en-US"/>
              <a:pPr>
                <a:defRPr/>
              </a:pPr>
              <a:t>2021/11/26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39203C-334D-4958-B83E-A4944B8C2BC5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0486DE-28BA-40E1-A456-C05E7A20938D}" type="datetime1">
              <a:rPr lang="zh-TW" altLang="en-US"/>
              <a:pPr>
                <a:defRPr/>
              </a:pPr>
              <a:t>2021/11/26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ED415E-B93D-4BE7-81B0-83EF0498892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4F7E640-29A1-4976-B05F-B47D81DF92FA}" type="datetime1">
              <a:rPr lang="zh-TW" altLang="en-US"/>
              <a:pPr>
                <a:defRPr/>
              </a:pPr>
              <a:t>2021/11/26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r>
              <a:rPr lang="en-US" altLang="zh-TW"/>
              <a:t>-</a:t>
            </a:r>
            <a:fld id="{247EA027-659E-453B-8AA0-C1BDE3727F99}" type="slidenum">
              <a:rPr lang="en-US" altLang="zh-TW" sz="2000"/>
              <a:pPr>
                <a:defRPr/>
              </a:pPr>
              <a:t>‹#›</a:t>
            </a:fld>
            <a:r>
              <a:rPr lang="en-US" altLang="zh-TW"/>
              <a:t>-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7EAD3FBC-E993-49BD-A873-E1362931C549}" type="datetime1">
              <a:rPr lang="zh-TW" altLang="en-US"/>
              <a:pPr>
                <a:defRPr/>
              </a:pPr>
              <a:t>2021/11/26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r>
              <a:rPr lang="en-US" altLang="zh-TW"/>
              <a:t>-</a:t>
            </a:r>
            <a:fld id="{BCE49B8C-E1A9-4E88-B556-BCB206861C3D}" type="slidenum">
              <a:rPr lang="en-US" altLang="zh-TW" sz="2000"/>
              <a:pPr>
                <a:defRPr/>
              </a:pPr>
              <a:t>‹#›</a:t>
            </a:fld>
            <a:r>
              <a:rPr lang="en-US" altLang="zh-TW"/>
              <a:t>-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76275" y="1709738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76275" y="4589463"/>
            <a:ext cx="8543925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5B39EAC-585E-4A89-BBBE-C61F03028C76}" type="datetime1">
              <a:rPr lang="zh-TW" altLang="en-US"/>
              <a:pPr>
                <a:defRPr/>
              </a:pPr>
              <a:t>2021/11/26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r>
              <a:rPr lang="en-US" altLang="zh-TW"/>
              <a:t>-</a:t>
            </a:r>
            <a:fld id="{7BE9FDF2-AD32-4924-B461-F3BCA4527995}" type="slidenum">
              <a:rPr lang="en-US" altLang="zh-TW" sz="2000"/>
              <a:pPr>
                <a:defRPr/>
              </a:pPr>
              <a:t>‹#›</a:t>
            </a:fld>
            <a:r>
              <a:rPr lang="en-US" altLang="zh-TW"/>
              <a:t>-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776288" y="1052513"/>
            <a:ext cx="4273550" cy="51022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202238" y="1052513"/>
            <a:ext cx="4273550" cy="51022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C11FD44D-9CA6-4D52-B8F4-651B0A95A17C}" type="datetime1">
              <a:rPr lang="zh-TW" altLang="en-US"/>
              <a:pPr>
                <a:defRPr/>
              </a:pPr>
              <a:t>2021/11/26</a:t>
            </a:fld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r>
              <a:rPr lang="en-US" altLang="zh-TW"/>
              <a:t>-</a:t>
            </a:r>
            <a:fld id="{D4D74EB1-DCDF-4E96-9DDA-1D5EC899C93F}" type="slidenum">
              <a:rPr lang="en-US" altLang="zh-TW" sz="2000"/>
              <a:pPr>
                <a:defRPr/>
              </a:pPr>
              <a:t>‹#›</a:t>
            </a:fld>
            <a:r>
              <a:rPr lang="en-US" altLang="zh-TW"/>
              <a:t>-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2625" y="365125"/>
            <a:ext cx="8543925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82625" y="1681163"/>
            <a:ext cx="419100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82625" y="2505075"/>
            <a:ext cx="419100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6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63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A718C426-4AA4-40AB-8890-54203E76D2A9}" type="datetime1">
              <a:rPr lang="zh-TW" altLang="en-US"/>
              <a:pPr>
                <a:defRPr/>
              </a:pPr>
              <a:t>2021/11/26</a:t>
            </a:fld>
            <a:endParaRPr lang="en-US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r>
              <a:rPr lang="en-US" altLang="zh-TW"/>
              <a:t>-</a:t>
            </a:r>
            <a:fld id="{81BCBA54-08B5-4FB2-937B-B092AB235819}" type="slidenum">
              <a:rPr lang="en-US" altLang="zh-TW" sz="2000"/>
              <a:pPr>
                <a:defRPr/>
              </a:pPr>
              <a:t>‹#›</a:t>
            </a:fld>
            <a:r>
              <a:rPr lang="en-US" altLang="zh-TW"/>
              <a:t>-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42C09F52-5823-4594-996E-7156C8D42312}" type="datetime1">
              <a:rPr lang="zh-TW" altLang="en-US"/>
              <a:pPr>
                <a:defRPr/>
              </a:pPr>
              <a:t>2021/11/26</a:t>
            </a:fld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r>
              <a:rPr lang="en-US" altLang="zh-TW"/>
              <a:t>-</a:t>
            </a:r>
            <a:fld id="{A1B9FC0E-7D00-4B24-9B60-02D4B9B2139C}" type="slidenum">
              <a:rPr lang="en-US" altLang="zh-TW" sz="2000"/>
              <a:pPr>
                <a:defRPr/>
              </a:pPr>
              <a:t>‹#›</a:t>
            </a:fld>
            <a:r>
              <a:rPr lang="en-US" altLang="zh-TW"/>
              <a:t>-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7D693EF0-4A98-4485-B3E2-96F1E2B4FDED}" type="datetime1">
              <a:rPr lang="zh-TW" altLang="en-US"/>
              <a:pPr>
                <a:defRPr/>
              </a:pPr>
              <a:t>2021/11/26</a:t>
            </a:fld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r>
              <a:rPr lang="en-US" altLang="zh-TW"/>
              <a:t>-</a:t>
            </a:r>
            <a:fld id="{77AC9706-1713-4163-8C24-FA2FF1CF554E}" type="slidenum">
              <a:rPr lang="en-US" altLang="zh-TW" sz="2000"/>
              <a:pPr>
                <a:defRPr/>
              </a:pPr>
              <a:t>‹#›</a:t>
            </a:fld>
            <a:r>
              <a:rPr lang="en-US" altLang="zh-TW"/>
              <a:t>-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2625" y="457200"/>
            <a:ext cx="319405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211638" y="987425"/>
            <a:ext cx="5014912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82625" y="2057400"/>
            <a:ext cx="319405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758DA5AC-8258-4793-9CCD-5F4365A31298}" type="datetime1">
              <a:rPr lang="zh-TW" altLang="en-US"/>
              <a:pPr>
                <a:defRPr/>
              </a:pPr>
              <a:t>2021/11/26</a:t>
            </a:fld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r>
              <a:rPr lang="en-US" altLang="zh-TW"/>
              <a:t>-</a:t>
            </a:r>
            <a:fld id="{8D55A3A8-2F41-4FF2-BC9B-625A16EFABA8}" type="slidenum">
              <a:rPr lang="en-US" altLang="zh-TW" sz="2000"/>
              <a:pPr>
                <a:defRPr/>
              </a:pPr>
              <a:t>‹#›</a:t>
            </a:fld>
            <a:r>
              <a:rPr lang="en-US" altLang="zh-TW"/>
              <a:t>-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2625" y="457200"/>
            <a:ext cx="319405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4211638" y="987425"/>
            <a:ext cx="501491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82625" y="2057400"/>
            <a:ext cx="319405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E309E8D-8FF9-40E0-85DD-A593B1D5E360}" type="datetime1">
              <a:rPr lang="zh-TW" altLang="en-US"/>
              <a:pPr>
                <a:defRPr/>
              </a:pPr>
              <a:t>2021/11/26</a:t>
            </a:fld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r>
              <a:rPr lang="en-US" altLang="zh-TW"/>
              <a:t>-</a:t>
            </a:r>
            <a:fld id="{4FB42D35-265B-45E1-AFB4-6372B159B474}" type="slidenum">
              <a:rPr lang="en-US" altLang="zh-TW" sz="2000"/>
              <a:pPr>
                <a:defRPr/>
              </a:pPr>
              <a:t>‹#›</a:t>
            </a:fld>
            <a:r>
              <a:rPr lang="en-US" altLang="zh-TW"/>
              <a:t>-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F431C7D-9825-4219-807A-66F1FD9EA12C}" type="datetime1">
              <a:rPr lang="zh-TW" altLang="en-US"/>
              <a:pPr>
                <a:defRPr/>
              </a:pPr>
              <a:t>2021/11/26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r>
              <a:rPr lang="en-US" altLang="zh-TW"/>
              <a:t>-</a:t>
            </a:r>
            <a:fld id="{D32C319E-96E4-4E4C-B209-49B12C8CC253}" type="slidenum">
              <a:rPr lang="en-US" altLang="zh-TW" sz="2000"/>
              <a:pPr>
                <a:defRPr/>
              </a:pPr>
              <a:t>‹#›</a:t>
            </a:fld>
            <a:r>
              <a:rPr lang="en-US" altLang="zh-TW"/>
              <a:t>-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300913" y="0"/>
            <a:ext cx="2174875" cy="61547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776288" y="0"/>
            <a:ext cx="6372225" cy="61547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AA1F3AE9-DE08-4D95-A652-3FAC33B51F32}" type="datetime1">
              <a:rPr lang="zh-TW" altLang="en-US"/>
              <a:pPr>
                <a:defRPr/>
              </a:pPr>
              <a:t>2021/11/26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r>
              <a:rPr lang="en-US" altLang="zh-TW"/>
              <a:t>-</a:t>
            </a:r>
            <a:fld id="{A56A79DF-E985-46B8-A675-97D3F76B0074}" type="slidenum">
              <a:rPr lang="en-US" altLang="zh-TW" sz="2000"/>
              <a:pPr>
                <a:defRPr/>
              </a:pPr>
              <a:t>‹#›</a:t>
            </a:fld>
            <a:r>
              <a:rPr lang="en-US" altLang="zh-TW"/>
              <a:t>-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776288" y="0"/>
            <a:ext cx="8699500" cy="61547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3AB1AAE-B9AC-4ED1-972B-042A869085C6}" type="datetime1">
              <a:rPr lang="zh-TW" altLang="en-US"/>
              <a:pPr>
                <a:defRPr/>
              </a:pPr>
              <a:t>2021/11/26</a:t>
            </a:fld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r>
              <a:rPr lang="en-US" altLang="zh-TW"/>
              <a:t>-</a:t>
            </a:r>
            <a:fld id="{F9821820-39AC-4F27-AE20-B33CFB92DD43}" type="slidenum">
              <a:rPr lang="en-US" altLang="zh-TW" sz="2000"/>
              <a:pPr>
                <a:defRPr/>
              </a:pPr>
              <a:t>‹#›</a:t>
            </a:fld>
            <a:r>
              <a:rPr lang="en-US" altLang="zh-TW"/>
              <a:t>-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rgbClr val="000000"/>
                </a:solidFill>
                <a:latin typeface="Arial" charset="0"/>
              </a:defRPr>
            </a:lvl1pPr>
          </a:lstStyle>
          <a:p>
            <a:fld id="{8ED8F7E7-AA68-4969-B8A5-0778F742FB8E}" type="datetime1">
              <a:rPr lang="zh-TW" altLang="en-US"/>
              <a:pPr/>
              <a:t>2021/11/26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kumimoji="0">
                <a:solidFill>
                  <a:prstClr val="black">
                    <a:tint val="75000"/>
                  </a:prstClr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rgbClr val="000000"/>
                </a:solidFill>
                <a:latin typeface="Arial" charset="0"/>
              </a:defRPr>
            </a:lvl1pPr>
          </a:lstStyle>
          <a:p>
            <a:fld id="{734FBC5D-6F43-4B6A-AA4B-3B0A18A5D6BE}" type="datetime1">
              <a:rPr lang="zh-TW" altLang="en-US"/>
              <a:pPr/>
              <a:t>2021/11/26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kumimoji="0">
                <a:solidFill>
                  <a:prstClr val="black">
                    <a:tint val="75000"/>
                  </a:prstClr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76275" y="1709738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76275" y="4589463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rgbClr val="000000"/>
                </a:solidFill>
                <a:latin typeface="Arial" charset="0"/>
              </a:defRPr>
            </a:lvl1pPr>
          </a:lstStyle>
          <a:p>
            <a:fld id="{8B741B6D-F5B0-4CBC-A22A-853CCCC70171}" type="datetime1">
              <a:rPr lang="zh-TW" altLang="en-US"/>
              <a:pPr/>
              <a:t>2021/11/26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kumimoji="0">
                <a:solidFill>
                  <a:prstClr val="black">
                    <a:tint val="75000"/>
                  </a:prstClr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195762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029200" y="1825625"/>
            <a:ext cx="4195763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rgbClr val="000000"/>
                </a:solidFill>
                <a:latin typeface="Arial" charset="0"/>
              </a:defRPr>
            </a:lvl1pPr>
          </a:lstStyle>
          <a:p>
            <a:fld id="{4617F94B-58DE-482F-B7C3-FDA51EB7FB73}" type="datetime1">
              <a:rPr lang="zh-TW" altLang="en-US"/>
              <a:pPr/>
              <a:t>2021/11/26</a:t>
            </a:fld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kumimoji="0">
                <a:solidFill>
                  <a:prstClr val="black">
                    <a:tint val="75000"/>
                  </a:prstClr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2625" y="365125"/>
            <a:ext cx="8543925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82625" y="1681163"/>
            <a:ext cx="419100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82625" y="2505075"/>
            <a:ext cx="419100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6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63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rgbClr val="000000"/>
                </a:solidFill>
                <a:latin typeface="Arial" charset="0"/>
              </a:defRPr>
            </a:lvl1pPr>
          </a:lstStyle>
          <a:p>
            <a:fld id="{729EDAB8-5087-48DE-B776-E0E8A6787D1D}" type="datetime1">
              <a:rPr lang="zh-TW" altLang="en-US"/>
              <a:pPr/>
              <a:t>2021/11/26</a:t>
            </a:fld>
            <a:endParaRPr lang="en-US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kumimoji="0">
                <a:solidFill>
                  <a:prstClr val="black">
                    <a:tint val="75000"/>
                  </a:prstClr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rgbClr val="000000"/>
                </a:solidFill>
                <a:latin typeface="Arial" charset="0"/>
              </a:defRPr>
            </a:lvl1pPr>
          </a:lstStyle>
          <a:p>
            <a:fld id="{AB261D7A-7665-4DAB-B009-A567DA200DB0}" type="datetime1">
              <a:rPr lang="zh-TW" altLang="en-US"/>
              <a:pPr/>
              <a:t>2021/11/26</a:t>
            </a:fld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kumimoji="0">
                <a:solidFill>
                  <a:prstClr val="black">
                    <a:tint val="75000"/>
                  </a:prstClr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2625" y="457200"/>
            <a:ext cx="319405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211638" y="987425"/>
            <a:ext cx="5014912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82625" y="2057400"/>
            <a:ext cx="319405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rgbClr val="000000"/>
                </a:solidFill>
                <a:latin typeface="Arial" charset="0"/>
              </a:defRPr>
            </a:lvl1pPr>
          </a:lstStyle>
          <a:p>
            <a:fld id="{436A466E-9375-4888-A29D-426B826F93D0}" type="datetime1">
              <a:rPr lang="zh-TW" altLang="en-US"/>
              <a:pPr/>
              <a:t>2021/11/26</a:t>
            </a:fld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kumimoji="0">
                <a:solidFill>
                  <a:prstClr val="black">
                    <a:tint val="75000"/>
                  </a:prstClr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2625" y="457200"/>
            <a:ext cx="319405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4211638" y="987425"/>
            <a:ext cx="5014912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82625" y="2057400"/>
            <a:ext cx="319405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rgbClr val="000000"/>
                </a:solidFill>
                <a:latin typeface="Arial" charset="0"/>
              </a:defRPr>
            </a:lvl1pPr>
          </a:lstStyle>
          <a:p>
            <a:fld id="{BDC922AA-E4D7-46A6-BF50-391760A305D1}" type="datetime1">
              <a:rPr lang="zh-TW" altLang="en-US"/>
              <a:pPr/>
              <a:t>2021/11/26</a:t>
            </a:fld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kumimoji="0">
                <a:solidFill>
                  <a:prstClr val="black">
                    <a:tint val="75000"/>
                  </a:prstClr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rgbClr val="000000"/>
                </a:solidFill>
                <a:latin typeface="Arial" charset="0"/>
              </a:defRPr>
            </a:lvl1pPr>
          </a:lstStyle>
          <a:p>
            <a:fld id="{8ED1FF91-0F6F-4DE9-B3A2-FA1F994B57D4}" type="datetime1">
              <a:rPr lang="zh-TW" altLang="en-US"/>
              <a:pPr/>
              <a:t>2021/11/26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kumimoji="0">
                <a:solidFill>
                  <a:prstClr val="black">
                    <a:tint val="75000"/>
                  </a:prstClr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089775" y="365125"/>
            <a:ext cx="2135188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56337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rgbClr val="000000"/>
                </a:solidFill>
                <a:latin typeface="Arial" charset="0"/>
              </a:defRPr>
            </a:lvl1pPr>
          </a:lstStyle>
          <a:p>
            <a:fld id="{3E6EB4EE-B8B4-4767-97DE-2F46E928A583}" type="datetime1">
              <a:rPr lang="zh-TW" altLang="en-US"/>
              <a:pPr/>
              <a:t>2021/11/26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kumimoji="0">
                <a:solidFill>
                  <a:prstClr val="black">
                    <a:tint val="75000"/>
                  </a:prstClr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rgbClr val="000000"/>
                </a:solidFill>
                <a:latin typeface="Arial" charset="0"/>
              </a:defRPr>
            </a:lvl1pPr>
          </a:lstStyle>
          <a:p>
            <a:fld id="{3A45DBC3-0326-4153-99A9-2026C1D35937}" type="datetime1">
              <a:rPr lang="zh-TW" altLang="en-US"/>
              <a:pPr/>
              <a:t>2021/11/26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kumimoji="0">
                <a:solidFill>
                  <a:prstClr val="black">
                    <a:tint val="75000"/>
                  </a:prstClr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rgbClr val="000000"/>
                </a:solidFill>
                <a:latin typeface="Arial" charset="0"/>
              </a:defRPr>
            </a:lvl1pPr>
          </a:lstStyle>
          <a:p>
            <a:fld id="{C830FF38-A46C-4C36-AEA5-51305215895A}" type="datetime1">
              <a:rPr lang="zh-TW" altLang="en-US"/>
              <a:pPr/>
              <a:t>2021/11/26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kumimoji="0">
                <a:solidFill>
                  <a:prstClr val="black">
                    <a:tint val="75000"/>
                  </a:prstClr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76275" y="1709738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76275" y="4589463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rgbClr val="000000"/>
                </a:solidFill>
                <a:latin typeface="Arial" charset="0"/>
              </a:defRPr>
            </a:lvl1pPr>
          </a:lstStyle>
          <a:p>
            <a:fld id="{6EB1E4F2-B94E-4C72-AEDE-264C00DBAD28}" type="datetime1">
              <a:rPr lang="zh-TW" altLang="en-US"/>
              <a:pPr/>
              <a:t>2021/11/26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kumimoji="0">
                <a:solidFill>
                  <a:prstClr val="black">
                    <a:tint val="75000"/>
                  </a:prstClr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195762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029200" y="1825625"/>
            <a:ext cx="4195763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rgbClr val="000000"/>
                </a:solidFill>
                <a:latin typeface="Arial" charset="0"/>
              </a:defRPr>
            </a:lvl1pPr>
          </a:lstStyle>
          <a:p>
            <a:fld id="{BA0C4821-C2C8-42F4-9290-A80A1167EB9A}" type="datetime1">
              <a:rPr lang="zh-TW" altLang="en-US"/>
              <a:pPr/>
              <a:t>2021/11/26</a:t>
            </a:fld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kumimoji="0">
                <a:solidFill>
                  <a:prstClr val="black">
                    <a:tint val="75000"/>
                  </a:prstClr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2625" y="365125"/>
            <a:ext cx="8543925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82625" y="1681163"/>
            <a:ext cx="419100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82625" y="2505075"/>
            <a:ext cx="419100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6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63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rgbClr val="000000"/>
                </a:solidFill>
                <a:latin typeface="Arial" charset="0"/>
              </a:defRPr>
            </a:lvl1pPr>
          </a:lstStyle>
          <a:p>
            <a:fld id="{89F65D6E-C82E-4F2B-97DC-03C3226009E0}" type="datetime1">
              <a:rPr lang="zh-TW" altLang="en-US"/>
              <a:pPr/>
              <a:t>2021/11/26</a:t>
            </a:fld>
            <a:endParaRPr lang="en-US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kumimoji="0">
                <a:solidFill>
                  <a:prstClr val="black">
                    <a:tint val="75000"/>
                  </a:prstClr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rgbClr val="000000"/>
                </a:solidFill>
                <a:latin typeface="Arial" charset="0"/>
              </a:defRPr>
            </a:lvl1pPr>
          </a:lstStyle>
          <a:p>
            <a:fld id="{77D1EF00-F487-462B-AECF-4A9C2FD77683}" type="datetime1">
              <a:rPr lang="zh-TW" altLang="en-US"/>
              <a:pPr/>
              <a:t>2021/11/26</a:t>
            </a:fld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kumimoji="0">
                <a:solidFill>
                  <a:prstClr val="black">
                    <a:tint val="75000"/>
                  </a:prstClr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2625" y="457200"/>
            <a:ext cx="319405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211638" y="987425"/>
            <a:ext cx="5014912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82625" y="2057400"/>
            <a:ext cx="319405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rgbClr val="000000"/>
                </a:solidFill>
                <a:latin typeface="Arial" charset="0"/>
              </a:defRPr>
            </a:lvl1pPr>
          </a:lstStyle>
          <a:p>
            <a:fld id="{BB37613F-6957-4B73-AB4F-7D6F21D006BC}" type="datetime1">
              <a:rPr lang="zh-TW" altLang="en-US"/>
              <a:pPr/>
              <a:t>2021/11/26</a:t>
            </a:fld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kumimoji="0">
                <a:solidFill>
                  <a:prstClr val="black">
                    <a:tint val="75000"/>
                  </a:prstClr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2625" y="457200"/>
            <a:ext cx="319405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4211638" y="987425"/>
            <a:ext cx="5014912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82625" y="2057400"/>
            <a:ext cx="319405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rgbClr val="000000"/>
                </a:solidFill>
                <a:latin typeface="Arial" charset="0"/>
              </a:defRPr>
            </a:lvl1pPr>
          </a:lstStyle>
          <a:p>
            <a:fld id="{58F9D632-AEA4-4689-A909-4E09A91360EF}" type="datetime1">
              <a:rPr lang="zh-TW" altLang="en-US"/>
              <a:pPr/>
              <a:t>2021/11/26</a:t>
            </a:fld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kumimoji="0">
                <a:solidFill>
                  <a:prstClr val="black">
                    <a:tint val="75000"/>
                  </a:prstClr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rgbClr val="000000"/>
                </a:solidFill>
                <a:latin typeface="Arial" charset="0"/>
              </a:defRPr>
            </a:lvl1pPr>
          </a:lstStyle>
          <a:p>
            <a:fld id="{5AA43891-3A60-481E-98B5-4D32428DC723}" type="datetime1">
              <a:rPr lang="zh-TW" altLang="en-US"/>
              <a:pPr/>
              <a:t>2021/11/26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kumimoji="0">
                <a:solidFill>
                  <a:prstClr val="black">
                    <a:tint val="75000"/>
                  </a:prstClr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089775" y="365125"/>
            <a:ext cx="2135188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56337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rgbClr val="000000"/>
                </a:solidFill>
                <a:latin typeface="Arial" charset="0"/>
              </a:defRPr>
            </a:lvl1pPr>
          </a:lstStyle>
          <a:p>
            <a:fld id="{C48ED73A-9116-419C-A72E-F8367592E960}" type="datetime1">
              <a:rPr lang="zh-TW" altLang="en-US"/>
              <a:pPr/>
              <a:t>2021/11/26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kumimoji="0">
                <a:solidFill>
                  <a:prstClr val="black">
                    <a:tint val="75000"/>
                  </a:prstClr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4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圖片 11"/>
          <p:cNvPicPr>
            <a:picLocks noChangeAspect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-11113"/>
            <a:ext cx="9901238" cy="93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圖片 2"/>
          <p:cNvPicPr>
            <a:picLocks noChangeAspect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927100"/>
            <a:ext cx="9906000" cy="593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 bwMode="auto">
          <a:xfrm>
            <a:off x="995363" y="114300"/>
            <a:ext cx="8016875" cy="69373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  <a:endParaRPr lang="en-US" altLang="zh-TW" dirty="0" smtClean="0"/>
          </a:p>
        </p:txBody>
      </p:sp>
      <p:sp>
        <p:nvSpPr>
          <p:cNvPr id="1029" name="Text Placeholder 2"/>
          <p:cNvSpPr>
            <a:spLocks noGrp="1"/>
          </p:cNvSpPr>
          <p:nvPr userDrawn="1">
            <p:ph type="body" idx="1"/>
          </p:nvPr>
        </p:nvSpPr>
        <p:spPr bwMode="auto">
          <a:xfrm>
            <a:off x="681038" y="1825625"/>
            <a:ext cx="8543925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2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64CA948-70FD-4F80-8233-F0674962FC8F}" type="datetime1">
              <a:rPr lang="zh-TW" altLang="en-US"/>
              <a:pPr>
                <a:defRPr/>
              </a:pPr>
              <a:t>2021/11/26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3"/>
          </p:nvPr>
        </p:nvSpPr>
        <p:spPr>
          <a:xfrm>
            <a:off x="3281363" y="6356350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4"/>
          </p:nvPr>
        </p:nvSpPr>
        <p:spPr>
          <a:xfrm>
            <a:off x="7710488" y="6551613"/>
            <a:ext cx="2249487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kumimoji="0" sz="1800" b="1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9B39749E-5CC3-4DB2-94B4-18E3D73F3E05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Text Box 25"/>
          <p:cNvSpPr txBox="1">
            <a:spLocks noChangeArrowheads="1"/>
          </p:cNvSpPr>
          <p:nvPr userDrawn="1"/>
        </p:nvSpPr>
        <p:spPr bwMode="auto">
          <a:xfrm>
            <a:off x="-36513" y="6629400"/>
            <a:ext cx="2159001" cy="241300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>
              <a:spcBef>
                <a:spcPct val="20000"/>
              </a:spcBef>
              <a:defRPr kumimoji="1" sz="3200">
                <a:solidFill>
                  <a:srgbClr val="0000FF"/>
                </a:solidFill>
                <a:latin typeface="Arial" panose="020B0604020202020204" pitchFamily="34" charset="0"/>
                <a:ea typeface="標楷體" panose="03000509000000000000" pitchFamily="65" charset="-120"/>
                <a:cs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rgbClr val="0000FF"/>
                </a:solidFill>
                <a:latin typeface="Arial" panose="020B0604020202020204" pitchFamily="34" charset="0"/>
                <a:ea typeface="標楷體" panose="03000509000000000000" pitchFamily="65" charset="-120"/>
                <a:cs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rgbClr val="0000FF"/>
                </a:solidFill>
                <a:latin typeface="Arial" panose="020B0604020202020204" pitchFamily="34" charset="0"/>
                <a:ea typeface="標楷體" panose="03000509000000000000" pitchFamily="65" charset="-120"/>
                <a:cs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rgbClr val="0000FF"/>
                </a:solidFill>
                <a:latin typeface="Arial" panose="020B0604020202020204" pitchFamily="34" charset="0"/>
                <a:ea typeface="標楷體" panose="03000509000000000000" pitchFamily="65" charset="-120"/>
                <a:cs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rgbClr val="0000FF"/>
                </a:solidFill>
                <a:latin typeface="Arial" panose="020B0604020202020204" pitchFamily="34" charset="0"/>
                <a:ea typeface="標楷體" panose="03000509000000000000" pitchFamily="65" charset="-120"/>
                <a:cs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rgbClr val="0000FF"/>
                </a:solidFill>
                <a:latin typeface="Arial" panose="020B0604020202020204" pitchFamily="34" charset="0"/>
                <a:ea typeface="標楷體" panose="03000509000000000000" pitchFamily="65" charset="-120"/>
                <a:cs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rgbClr val="0000FF"/>
                </a:solidFill>
                <a:latin typeface="Arial" panose="020B0604020202020204" pitchFamily="34" charset="0"/>
                <a:ea typeface="標楷體" panose="03000509000000000000" pitchFamily="65" charset="-120"/>
                <a:cs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rgbClr val="0000FF"/>
                </a:solidFill>
                <a:latin typeface="Arial" panose="020B0604020202020204" pitchFamily="34" charset="0"/>
                <a:ea typeface="標楷體" panose="03000509000000000000" pitchFamily="65" charset="-120"/>
                <a:cs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rgbClr val="0000FF"/>
                </a:solidFill>
                <a:latin typeface="Arial" panose="020B0604020202020204" pitchFamily="34" charset="0"/>
                <a:ea typeface="標楷體" panose="03000509000000000000" pitchFamily="65" charset="-120"/>
                <a:cs typeface="新細明體" panose="02020500000000000000" pitchFamily="18" charset="-12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zh-TW" altLang="en-US" sz="1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漢翔公司資料，未經許可請勿轉載</a:t>
            </a:r>
          </a:p>
        </p:txBody>
      </p:sp>
      <p:grpSp>
        <p:nvGrpSpPr>
          <p:cNvPr id="1034" name="群組 12"/>
          <p:cNvGrpSpPr>
            <a:grpSpLocks/>
          </p:cNvGrpSpPr>
          <p:nvPr userDrawn="1"/>
        </p:nvGrpSpPr>
        <p:grpSpPr bwMode="auto">
          <a:xfrm>
            <a:off x="160338" y="47625"/>
            <a:ext cx="674687" cy="896938"/>
            <a:chOff x="5137507" y="1089531"/>
            <a:chExt cx="1220081" cy="1620326"/>
          </a:xfrm>
        </p:grpSpPr>
        <p:grpSp>
          <p:nvGrpSpPr>
            <p:cNvPr id="1035" name="群組 13"/>
            <p:cNvGrpSpPr>
              <a:grpSpLocks/>
            </p:cNvGrpSpPr>
            <p:nvPr/>
          </p:nvGrpSpPr>
          <p:grpSpPr bwMode="auto">
            <a:xfrm>
              <a:off x="5137507" y="1089531"/>
              <a:ext cx="1220081" cy="1137014"/>
              <a:chOff x="686130" y="990943"/>
              <a:chExt cx="747713" cy="696806"/>
            </a:xfrm>
          </p:grpSpPr>
          <p:sp>
            <p:nvSpPr>
              <p:cNvPr id="16" name="手繪多邊形 15"/>
              <p:cNvSpPr/>
              <p:nvPr/>
            </p:nvSpPr>
            <p:spPr>
              <a:xfrm>
                <a:off x="724835" y="1026093"/>
                <a:ext cx="680859" cy="660826"/>
              </a:xfrm>
              <a:custGeom>
                <a:avLst/>
                <a:gdLst>
                  <a:gd name="connsiteX0" fmla="*/ 248055 w 680936"/>
                  <a:gd name="connsiteY0" fmla="*/ 34047 h 661481"/>
                  <a:gd name="connsiteX1" fmla="*/ 126459 w 680936"/>
                  <a:gd name="connsiteY1" fmla="*/ 170234 h 661481"/>
                  <a:gd name="connsiteX2" fmla="*/ 48638 w 680936"/>
                  <a:gd name="connsiteY2" fmla="*/ 311285 h 661481"/>
                  <a:gd name="connsiteX3" fmla="*/ 4863 w 680936"/>
                  <a:gd name="connsiteY3" fmla="*/ 418289 h 661481"/>
                  <a:gd name="connsiteX4" fmla="*/ 0 w 680936"/>
                  <a:gd name="connsiteY4" fmla="*/ 500975 h 661481"/>
                  <a:gd name="connsiteX5" fmla="*/ 4863 w 680936"/>
                  <a:gd name="connsiteY5" fmla="*/ 573932 h 661481"/>
                  <a:gd name="connsiteX6" fmla="*/ 97276 w 680936"/>
                  <a:gd name="connsiteY6" fmla="*/ 627434 h 661481"/>
                  <a:gd name="connsiteX7" fmla="*/ 238327 w 680936"/>
                  <a:gd name="connsiteY7" fmla="*/ 656617 h 661481"/>
                  <a:gd name="connsiteX8" fmla="*/ 389106 w 680936"/>
                  <a:gd name="connsiteY8" fmla="*/ 661481 h 661481"/>
                  <a:gd name="connsiteX9" fmla="*/ 544749 w 680936"/>
                  <a:gd name="connsiteY9" fmla="*/ 627434 h 661481"/>
                  <a:gd name="connsiteX10" fmla="*/ 661480 w 680936"/>
                  <a:gd name="connsiteY10" fmla="*/ 583660 h 661481"/>
                  <a:gd name="connsiteX11" fmla="*/ 680936 w 680936"/>
                  <a:gd name="connsiteY11" fmla="*/ 491247 h 661481"/>
                  <a:gd name="connsiteX12" fmla="*/ 661480 w 680936"/>
                  <a:gd name="connsiteY12" fmla="*/ 384243 h 661481"/>
                  <a:gd name="connsiteX13" fmla="*/ 617706 w 680936"/>
                  <a:gd name="connsiteY13" fmla="*/ 262647 h 661481"/>
                  <a:gd name="connsiteX14" fmla="*/ 544749 w 680936"/>
                  <a:gd name="connsiteY14" fmla="*/ 155643 h 661481"/>
                  <a:gd name="connsiteX15" fmla="*/ 442608 w 680936"/>
                  <a:gd name="connsiteY15" fmla="*/ 63230 h 661481"/>
                  <a:gd name="connsiteX16" fmla="*/ 374515 w 680936"/>
                  <a:gd name="connsiteY16" fmla="*/ 4864 h 661481"/>
                  <a:gd name="connsiteX17" fmla="*/ 330740 w 680936"/>
                  <a:gd name="connsiteY17" fmla="*/ 0 h 661481"/>
                  <a:gd name="connsiteX18" fmla="*/ 291829 w 680936"/>
                  <a:gd name="connsiteY18" fmla="*/ 4864 h 661481"/>
                  <a:gd name="connsiteX19" fmla="*/ 248055 w 680936"/>
                  <a:gd name="connsiteY19" fmla="*/ 34047 h 6614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680936" h="661481">
                    <a:moveTo>
                      <a:pt x="248055" y="34047"/>
                    </a:moveTo>
                    <a:lnTo>
                      <a:pt x="126459" y="170234"/>
                    </a:lnTo>
                    <a:lnTo>
                      <a:pt x="48638" y="311285"/>
                    </a:lnTo>
                    <a:lnTo>
                      <a:pt x="4863" y="418289"/>
                    </a:lnTo>
                    <a:lnTo>
                      <a:pt x="0" y="500975"/>
                    </a:lnTo>
                    <a:lnTo>
                      <a:pt x="4863" y="573932"/>
                    </a:lnTo>
                    <a:lnTo>
                      <a:pt x="97276" y="627434"/>
                    </a:lnTo>
                    <a:lnTo>
                      <a:pt x="238327" y="656617"/>
                    </a:lnTo>
                    <a:lnTo>
                      <a:pt x="389106" y="661481"/>
                    </a:lnTo>
                    <a:lnTo>
                      <a:pt x="544749" y="627434"/>
                    </a:lnTo>
                    <a:lnTo>
                      <a:pt x="661480" y="583660"/>
                    </a:lnTo>
                    <a:lnTo>
                      <a:pt x="680936" y="491247"/>
                    </a:lnTo>
                    <a:lnTo>
                      <a:pt x="661480" y="384243"/>
                    </a:lnTo>
                    <a:lnTo>
                      <a:pt x="617706" y="262647"/>
                    </a:lnTo>
                    <a:lnTo>
                      <a:pt x="544749" y="155643"/>
                    </a:lnTo>
                    <a:lnTo>
                      <a:pt x="442608" y="63230"/>
                    </a:lnTo>
                    <a:lnTo>
                      <a:pt x="374515" y="4864"/>
                    </a:lnTo>
                    <a:lnTo>
                      <a:pt x="330740" y="0"/>
                    </a:lnTo>
                    <a:lnTo>
                      <a:pt x="291829" y="4864"/>
                    </a:lnTo>
                    <a:lnTo>
                      <a:pt x="248055" y="340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hangingPunct="0">
                  <a:defRPr/>
                </a:pPr>
                <a:endParaRPr kumimoji="0" lang="zh-TW" altLang="en-US"/>
              </a:p>
            </p:txBody>
          </p:sp>
          <p:pic>
            <p:nvPicPr>
              <p:cNvPr id="1038" name="圖片 2"/>
              <p:cNvPicPr>
                <a:picLocks noChangeAspect="1"/>
              </p:cNvPicPr>
              <p:nvPr/>
            </p:nvPicPr>
            <p:blipFill>
              <a:blip r:embed="rId1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686130" y="990943"/>
                <a:ext cx="747713" cy="6926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5" name="Text Box 12"/>
            <p:cNvSpPr txBox="1">
              <a:spLocks noChangeArrowheads="1"/>
            </p:cNvSpPr>
            <p:nvPr/>
          </p:nvSpPr>
          <p:spPr bwMode="auto">
            <a:xfrm>
              <a:off x="5137507" y="2199383"/>
              <a:ext cx="1220081" cy="510474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anchor="ctr"/>
            <a:lstStyle>
              <a:defPPr>
                <a:defRPr lang="zh-TW"/>
              </a:defPPr>
              <a:lvl1pPr algn="ctr" eaLnBrk="1" hangingPunct="1">
                <a:defRPr kumimoji="1" sz="6000" b="1">
                  <a:ln w="0"/>
                  <a:gradFill>
                    <a:gsLst>
                      <a:gs pos="50000">
                        <a:srgbClr val="1A66E6"/>
                      </a:gs>
                      <a:gs pos="0">
                        <a:srgbClr val="0033CC"/>
                      </a:gs>
                      <a:gs pos="100000">
                        <a:srgbClr val="3399FF"/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defRPr>
              </a:lvl1pPr>
            </a:lstStyle>
            <a:p>
              <a:pPr>
                <a:defRPr/>
              </a:pPr>
              <a:r>
                <a:rPr lang="en-US" altLang="zh-TW" sz="1400" dirty="0" smtClean="0">
                  <a:solidFill>
                    <a:schemeClr val="bg1"/>
                  </a:solidFill>
                  <a:effectLst/>
                </a:rPr>
                <a:t>AIDC</a:t>
              </a: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07" r:id="rId1"/>
    <p:sldLayoutId id="2147484406" r:id="rId2"/>
    <p:sldLayoutId id="2147484405" r:id="rId3"/>
    <p:sldLayoutId id="2147484404" r:id="rId4"/>
    <p:sldLayoutId id="2147484403" r:id="rId5"/>
    <p:sldLayoutId id="2147484402" r:id="rId6"/>
    <p:sldLayoutId id="2147484401" r:id="rId7"/>
    <p:sldLayoutId id="2147484400" r:id="rId8"/>
    <p:sldLayoutId id="2147484399" r:id="rId9"/>
    <p:sldLayoutId id="2147484398" r:id="rId10"/>
    <p:sldLayoutId id="2147484397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新細明體" panose="02020500000000000000" pitchFamily="18" charset="-12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新細明體" panose="02020500000000000000" pitchFamily="18" charset="-12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新細明體" panose="02020500000000000000" pitchFamily="18" charset="-12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新細明體" panose="02020500000000000000" pitchFamily="18" charset="-12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08088" y="0"/>
            <a:ext cx="8196262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76288" y="1052513"/>
            <a:ext cx="8699500" cy="510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751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1" sz="1400" smtClean="0">
                <a:solidFill>
                  <a:srgbClr val="000000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fld id="{E46DC3CB-F13D-4826-8EED-6CF3B28AB246}" type="datetime1">
              <a:rPr lang="zh-TW" altLang="en-US"/>
              <a:pPr>
                <a:defRPr/>
              </a:pPr>
              <a:t>2021/11/26</a:t>
            </a:fld>
            <a:endParaRPr lang="en-US" altLang="zh-TW"/>
          </a:p>
        </p:txBody>
      </p:sp>
      <p:sp>
        <p:nvSpPr>
          <p:cNvPr id="1751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68675" y="6092825"/>
            <a:ext cx="31369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kumimoji="1" sz="1400">
                <a:solidFill>
                  <a:srgbClr val="000000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751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94600" y="6524625"/>
            <a:ext cx="2311400" cy="3333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1" b="1">
                <a:solidFill>
                  <a:srgbClr val="CC6600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r>
              <a:rPr lang="en-US" altLang="zh-TW"/>
              <a:t>-</a:t>
            </a:r>
            <a:fld id="{FA4721A2-96C9-487A-912A-E38BC7766D44}" type="slidenum">
              <a:rPr lang="en-US" altLang="zh-TW" sz="2000"/>
              <a:pPr>
                <a:defRPr/>
              </a:pPr>
              <a:t>‹#›</a:t>
            </a:fld>
            <a:r>
              <a:rPr lang="en-US" altLang="zh-TW"/>
              <a:t>-</a:t>
            </a:r>
          </a:p>
        </p:txBody>
      </p:sp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246063" y="185738"/>
            <a:ext cx="773112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6" name="Line 8"/>
          <p:cNvSpPr>
            <a:spLocks noChangeShapeType="1"/>
          </p:cNvSpPr>
          <p:nvPr/>
        </p:nvSpPr>
        <p:spPr bwMode="auto">
          <a:xfrm>
            <a:off x="1203325" y="836613"/>
            <a:ext cx="8274050" cy="0"/>
          </a:xfrm>
          <a:prstGeom prst="line">
            <a:avLst/>
          </a:prstGeom>
          <a:noFill/>
          <a:ln w="57150" cmpd="thickThin">
            <a:solidFill>
              <a:srgbClr val="0000FF"/>
            </a:solidFill>
            <a:round/>
            <a:headEnd/>
            <a:tailEnd/>
          </a:ln>
          <a:effectLst/>
          <a:extLst/>
        </p:spPr>
        <p:txBody>
          <a:bodyPr wrap="none"/>
          <a:lstStyle/>
          <a:p>
            <a:pPr eaLnBrk="0" hangingPunct="0">
              <a:defRPr/>
            </a:pPr>
            <a:endParaRPr kumimoji="0" lang="zh-TW" altLang="en-US">
              <a:ea typeface="新細明體" panose="02020500000000000000" pitchFamily="18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08" r:id="rId1"/>
    <p:sldLayoutId id="2147484409" r:id="rId2"/>
    <p:sldLayoutId id="2147484410" r:id="rId3"/>
    <p:sldLayoutId id="2147484411" r:id="rId4"/>
    <p:sldLayoutId id="2147484412" r:id="rId5"/>
    <p:sldLayoutId id="2147484413" r:id="rId6"/>
    <p:sldLayoutId id="2147484414" r:id="rId7"/>
    <p:sldLayoutId id="2147484415" r:id="rId8"/>
    <p:sldLayoutId id="2147484416" r:id="rId9"/>
    <p:sldLayoutId id="2147484417" r:id="rId10"/>
    <p:sldLayoutId id="2147484418" r:id="rId11"/>
    <p:sldLayoutId id="2147484419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600" kern="1200">
          <a:solidFill>
            <a:srgbClr val="0000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0000FF"/>
          </a:solidFill>
          <a:latin typeface="Arial" panose="020B0604020202020204" pitchFamily="34" charset="0"/>
          <a:ea typeface="新細明體" panose="02020500000000000000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0000FF"/>
          </a:solidFill>
          <a:latin typeface="Arial" panose="020B0604020202020204" pitchFamily="34" charset="0"/>
          <a:ea typeface="新細明體" panose="02020500000000000000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0000FF"/>
          </a:solidFill>
          <a:latin typeface="Arial" panose="020B0604020202020204" pitchFamily="34" charset="0"/>
          <a:ea typeface="新細明體" panose="02020500000000000000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0000FF"/>
          </a:solidFill>
          <a:latin typeface="Arial" panose="020B0604020202020204" pitchFamily="34" charset="0"/>
          <a:ea typeface="新細明體" panose="02020500000000000000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3600">
          <a:solidFill>
            <a:srgbClr val="0000FF"/>
          </a:solidFill>
          <a:latin typeface="Arial" panose="020B0604020202020204" pitchFamily="34" charset="0"/>
          <a:ea typeface="新細明體" panose="02020500000000000000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3600">
          <a:solidFill>
            <a:srgbClr val="0000FF"/>
          </a:solidFill>
          <a:latin typeface="Arial" panose="020B0604020202020204" pitchFamily="34" charset="0"/>
          <a:ea typeface="新細明體" panose="02020500000000000000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3600">
          <a:solidFill>
            <a:srgbClr val="0000FF"/>
          </a:solidFill>
          <a:latin typeface="Arial" panose="020B0604020202020204" pitchFamily="34" charset="0"/>
          <a:ea typeface="新細明體" panose="02020500000000000000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3600">
          <a:solidFill>
            <a:srgbClr val="0000FF"/>
          </a:solidFill>
          <a:latin typeface="Arial" panose="020B0604020202020204" pitchFamily="34" charset="0"/>
          <a:ea typeface="新細明體" panose="02020500000000000000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kumimoji="1" sz="3200" kern="1200">
          <a:solidFill>
            <a:srgbClr val="0000FF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 kern="1200">
          <a:solidFill>
            <a:srgbClr val="0000FF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 kern="1200">
          <a:solidFill>
            <a:srgbClr val="0000FF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 kern="1200">
          <a:solidFill>
            <a:srgbClr val="0000FF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 kern="1200">
          <a:solidFill>
            <a:srgbClr val="0000F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681038" y="365125"/>
            <a:ext cx="8543925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266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681038" y="1825625"/>
            <a:ext cx="8543925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281363" y="6356350"/>
            <a:ext cx="3343275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1200">
                <a:solidFill>
                  <a:srgbClr val="898989"/>
                </a:solidFill>
                <a:latin typeface="Arial" charset="0"/>
              </a:defRPr>
            </a:lvl1pPr>
          </a:lstStyle>
          <a:p>
            <a:endParaRPr lang="zh-TW" altLang="en-US"/>
          </a:p>
        </p:txBody>
      </p:sp>
      <p:pic>
        <p:nvPicPr>
          <p:cNvPr id="26629" name="內容版面配置區 4"/>
          <p:cNvPicPr>
            <a:picLocks noChangeAspect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420" r:id="rId1"/>
    <p:sldLayoutId id="2147484421" r:id="rId2"/>
    <p:sldLayoutId id="2147484422" r:id="rId3"/>
    <p:sldLayoutId id="2147484423" r:id="rId4"/>
    <p:sldLayoutId id="2147484424" r:id="rId5"/>
    <p:sldLayoutId id="2147484425" r:id="rId6"/>
    <p:sldLayoutId id="2147484426" r:id="rId7"/>
    <p:sldLayoutId id="2147484427" r:id="rId8"/>
    <p:sldLayoutId id="2147484428" r:id="rId9"/>
    <p:sldLayoutId id="2147484429" r:id="rId10"/>
    <p:sldLayoutId id="2147484430" r:id="rId11"/>
  </p:sldLayoutIdLst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標題版面配置區 1"/>
          <p:cNvSpPr>
            <a:spLocks noGrp="1"/>
          </p:cNvSpPr>
          <p:nvPr>
            <p:ph type="title"/>
          </p:nvPr>
        </p:nvSpPr>
        <p:spPr bwMode="auto">
          <a:xfrm>
            <a:off x="681038" y="365125"/>
            <a:ext cx="8543925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38915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681038" y="1825625"/>
            <a:ext cx="8543925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281363" y="6356350"/>
            <a:ext cx="3343275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1200">
                <a:solidFill>
                  <a:srgbClr val="898989"/>
                </a:solidFill>
                <a:latin typeface="Arial" charset="0"/>
              </a:defRPr>
            </a:lvl1pPr>
          </a:lstStyle>
          <a:p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31" r:id="rId1"/>
    <p:sldLayoutId id="2147484432" r:id="rId2"/>
    <p:sldLayoutId id="2147484433" r:id="rId3"/>
    <p:sldLayoutId id="2147484434" r:id="rId4"/>
    <p:sldLayoutId id="2147484435" r:id="rId5"/>
    <p:sldLayoutId id="2147484436" r:id="rId6"/>
    <p:sldLayoutId id="2147484437" r:id="rId7"/>
    <p:sldLayoutId id="2147484438" r:id="rId8"/>
    <p:sldLayoutId id="2147484439" r:id="rId9"/>
    <p:sldLayoutId id="2147484440" r:id="rId10"/>
    <p:sldLayoutId id="2147484441" r:id="rId11"/>
  </p:sldLayoutIdLst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 smtClean="0"/>
              <a:t>合作模式</a:t>
            </a:r>
          </a:p>
        </p:txBody>
      </p:sp>
      <p:sp>
        <p:nvSpPr>
          <p:cNvPr id="54275" name="投影片編號版面配置區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9B00FFA-639B-409C-8088-672535938665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zh-TW"/>
          </a:p>
        </p:txBody>
      </p:sp>
      <p:grpSp>
        <p:nvGrpSpPr>
          <p:cNvPr id="5" name="群組 4"/>
          <p:cNvGrpSpPr/>
          <p:nvPr/>
        </p:nvGrpSpPr>
        <p:grpSpPr>
          <a:xfrm>
            <a:off x="0" y="921013"/>
            <a:ext cx="3590925" cy="388560"/>
            <a:chOff x="0" y="993775"/>
            <a:chExt cx="3590925" cy="388560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6" name="平行四邊形 5"/>
            <p:cNvSpPr/>
            <p:nvPr/>
          </p:nvSpPr>
          <p:spPr>
            <a:xfrm>
              <a:off x="681038" y="993775"/>
              <a:ext cx="2909887" cy="388560"/>
            </a:xfrm>
            <a:prstGeom prst="parallelogram">
              <a:avLst>
                <a:gd name="adj" fmla="val 79784"/>
              </a:avLst>
            </a:prstGeom>
            <a:solidFill>
              <a:srgbClr val="A3E0FF"/>
            </a:solidFill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kumimoji="0"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" name="平行四邊形 6"/>
            <p:cNvSpPr/>
            <p:nvPr/>
          </p:nvSpPr>
          <p:spPr>
            <a:xfrm>
              <a:off x="0" y="993775"/>
              <a:ext cx="3051175" cy="388560"/>
            </a:xfrm>
            <a:prstGeom prst="parallelogram">
              <a:avLst>
                <a:gd name="adj" fmla="val 0"/>
              </a:avLst>
            </a:prstGeom>
            <a:solidFill>
              <a:srgbClr val="A3E0FF"/>
            </a:solidFill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kumimoji="0"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-269876" y="921013"/>
            <a:ext cx="359092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技術人力需求</a:t>
            </a:r>
            <a:endParaRPr lang="zh-TW" altLang="en-US" sz="2200" b="1" dirty="0">
              <a:solidFill>
                <a:srgbClr val="0000CC"/>
              </a:solidFill>
              <a:latin typeface="微軟正黑體" pitchFamily="34" charset="-120"/>
              <a:ea typeface="微軟正黑體" pitchFamily="34" charset="-120"/>
              <a:cs typeface="新細明體" charset="-120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681038" y="1461025"/>
            <a:ext cx="8331200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430338" indent="-1430338">
              <a:spcBef>
                <a:spcPts val="600"/>
              </a:spcBef>
              <a:spcAft>
                <a:spcPts val="600"/>
              </a:spcAft>
            </a:pPr>
            <a:r>
              <a:rPr lang="zh-TW" altLang="en-US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聘任職稱：資訊工程師</a:t>
            </a:r>
            <a:endParaRPr lang="en-US" altLang="zh-TW" sz="2200" b="1" dirty="0" smtClean="0">
              <a:solidFill>
                <a:srgbClr val="0000CC"/>
              </a:solidFill>
              <a:latin typeface="微軟正黑體" pitchFamily="34" charset="-120"/>
              <a:ea typeface="微軟正黑體" pitchFamily="34" charset="-120"/>
              <a:cs typeface="新細明體" charset="-120"/>
            </a:endParaRPr>
          </a:p>
          <a:p>
            <a:pPr marL="1430338" indent="-1430338">
              <a:spcBef>
                <a:spcPts val="600"/>
              </a:spcBef>
              <a:spcAft>
                <a:spcPts val="600"/>
              </a:spcAft>
            </a:pPr>
            <a:r>
              <a:rPr lang="zh-TW" altLang="en-US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工作</a:t>
            </a:r>
            <a:r>
              <a:rPr lang="zh-TW" altLang="en-US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內容：程式設計、開發</a:t>
            </a:r>
            <a:endParaRPr lang="en-US" altLang="zh-TW" sz="2200" b="1" dirty="0" smtClean="0">
              <a:solidFill>
                <a:srgbClr val="0000CC"/>
              </a:solidFill>
              <a:latin typeface="微軟正黑體" pitchFamily="34" charset="-120"/>
              <a:ea typeface="微軟正黑體" pitchFamily="34" charset="-120"/>
              <a:cs typeface="新細明體" charset="-120"/>
            </a:endParaRPr>
          </a:p>
          <a:p>
            <a:pPr marL="1430338" indent="-1430338">
              <a:spcBef>
                <a:spcPts val="600"/>
              </a:spcBef>
              <a:spcAft>
                <a:spcPts val="600"/>
              </a:spcAft>
            </a:pPr>
            <a:r>
              <a:rPr lang="zh-TW" altLang="en-US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技術能力</a:t>
            </a:r>
            <a:r>
              <a:rPr lang="zh-TW" altLang="en-US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：</a:t>
            </a:r>
            <a:endParaRPr lang="en-US" altLang="zh-TW" sz="2200" b="1" dirty="0" smtClean="0">
              <a:solidFill>
                <a:srgbClr val="0000CC"/>
              </a:solidFill>
              <a:latin typeface="微軟正黑體" pitchFamily="34" charset="-120"/>
              <a:ea typeface="微軟正黑體" pitchFamily="34" charset="-120"/>
              <a:cs typeface="新細明體" charset="-120"/>
            </a:endParaRPr>
          </a:p>
          <a:p>
            <a:pPr marL="1430338" indent="-1430338">
              <a:spcBef>
                <a:spcPts val="600"/>
              </a:spcBef>
              <a:spcAft>
                <a:spcPts val="600"/>
              </a:spcAft>
            </a:pP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1. </a:t>
            </a: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HTML/CSS (</a:t>
            </a:r>
            <a:r>
              <a:rPr lang="zh-TW" altLang="en-US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必要</a:t>
            </a: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)</a:t>
            </a:r>
          </a:p>
          <a:p>
            <a:pPr marL="1430338" indent="-1430338">
              <a:spcBef>
                <a:spcPts val="600"/>
              </a:spcBef>
              <a:spcAft>
                <a:spcPts val="600"/>
              </a:spcAft>
            </a:pP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2. SQL (</a:t>
            </a:r>
            <a:r>
              <a:rPr lang="zh-TW" altLang="en-US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必要</a:t>
            </a: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)</a:t>
            </a:r>
            <a:endParaRPr lang="en-US" altLang="zh-TW" sz="2200" b="1" dirty="0" smtClean="0">
              <a:solidFill>
                <a:srgbClr val="0000CC"/>
              </a:solidFill>
              <a:latin typeface="微軟正黑體" pitchFamily="34" charset="-120"/>
              <a:ea typeface="微軟正黑體" pitchFamily="34" charset="-120"/>
              <a:cs typeface="新細明體" charset="-120"/>
            </a:endParaRPr>
          </a:p>
          <a:p>
            <a:pPr marL="1430338" indent="-1430338">
              <a:spcBef>
                <a:spcPts val="600"/>
              </a:spcBef>
              <a:spcAft>
                <a:spcPts val="600"/>
              </a:spcAft>
            </a:pP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3. </a:t>
            </a:r>
            <a:r>
              <a:rPr lang="en-US" altLang="zh-TW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C</a:t>
            </a: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# (</a:t>
            </a:r>
            <a:r>
              <a:rPr lang="zh-TW" altLang="en-US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必要</a:t>
            </a: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)</a:t>
            </a:r>
            <a:endParaRPr lang="en-US" altLang="zh-TW" sz="2200" b="1" dirty="0" smtClean="0">
              <a:solidFill>
                <a:srgbClr val="0000CC"/>
              </a:solidFill>
              <a:latin typeface="微軟正黑體" pitchFamily="34" charset="-120"/>
              <a:ea typeface="微軟正黑體" pitchFamily="34" charset="-120"/>
              <a:cs typeface="新細明體" charset="-120"/>
            </a:endParaRPr>
          </a:p>
          <a:p>
            <a:pPr marL="1430338" indent="-1430338">
              <a:spcBef>
                <a:spcPts val="600"/>
              </a:spcBef>
              <a:spcAft>
                <a:spcPts val="600"/>
              </a:spcAft>
            </a:pP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4. </a:t>
            </a:r>
            <a:r>
              <a:rPr lang="en-US" altLang="zh-TW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ASP.NET </a:t>
            </a: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MVC (</a:t>
            </a:r>
            <a:r>
              <a:rPr lang="zh-TW" altLang="en-US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必要</a:t>
            </a: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)</a:t>
            </a:r>
            <a:endParaRPr lang="en-US" altLang="zh-TW" sz="2200" b="1" dirty="0">
              <a:solidFill>
                <a:srgbClr val="0000CC"/>
              </a:solidFill>
              <a:latin typeface="微軟正黑體" pitchFamily="34" charset="-120"/>
              <a:ea typeface="微軟正黑體" pitchFamily="34" charset="-120"/>
              <a:cs typeface="新細明體" charset="-120"/>
            </a:endParaRPr>
          </a:p>
          <a:p>
            <a:pPr marL="1430338" indent="-1430338">
              <a:spcBef>
                <a:spcPts val="600"/>
              </a:spcBef>
              <a:spcAft>
                <a:spcPts val="600"/>
              </a:spcAft>
            </a:pP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5. JavaScript/</a:t>
            </a:r>
            <a:r>
              <a:rPr lang="en-US" altLang="zh-TW" sz="2200" b="1" dirty="0" err="1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TypeScript</a:t>
            </a: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 (Optional)</a:t>
            </a:r>
            <a:endParaRPr lang="en-US" altLang="zh-TW" sz="2200" b="1" dirty="0">
              <a:solidFill>
                <a:srgbClr val="0000CC"/>
              </a:solidFill>
              <a:latin typeface="微軟正黑體" pitchFamily="34" charset="-120"/>
              <a:ea typeface="微軟正黑體" pitchFamily="34" charset="-120"/>
              <a:cs typeface="新細明體" charset="-120"/>
            </a:endParaRPr>
          </a:p>
          <a:p>
            <a:pPr marL="1430338" indent="-1430338">
              <a:spcBef>
                <a:spcPts val="600"/>
              </a:spcBef>
              <a:spcAft>
                <a:spcPts val="600"/>
              </a:spcAft>
            </a:pP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6. </a:t>
            </a:r>
            <a:r>
              <a:rPr lang="en-US" altLang="zh-TW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Angular 8</a:t>
            </a: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+ (</a:t>
            </a:r>
            <a:r>
              <a:rPr lang="en-US" altLang="zh-TW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Optional</a:t>
            </a: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)</a:t>
            </a:r>
            <a:endParaRPr lang="en-US" altLang="zh-TW" sz="2200" b="1" dirty="0">
              <a:solidFill>
                <a:srgbClr val="0000CC"/>
              </a:solidFill>
              <a:latin typeface="微軟正黑體" pitchFamily="34" charset="-120"/>
              <a:ea typeface="微軟正黑體" pitchFamily="34" charset="-120"/>
              <a:cs typeface="新細明體" charset="-120"/>
            </a:endParaRPr>
          </a:p>
          <a:p>
            <a:pPr marL="1430338" indent="-1430338">
              <a:spcBef>
                <a:spcPts val="600"/>
              </a:spcBef>
              <a:spcAft>
                <a:spcPts val="600"/>
              </a:spcAft>
            </a:pP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7</a:t>
            </a:r>
            <a:r>
              <a:rPr lang="en-US" altLang="zh-TW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. PL/SQL(Optional</a:t>
            </a: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)</a:t>
            </a:r>
            <a:endParaRPr lang="en-US" altLang="zh-TW" sz="2200" b="1" dirty="0">
              <a:solidFill>
                <a:srgbClr val="0000CC"/>
              </a:solidFill>
              <a:latin typeface="微軟正黑體" pitchFamily="34" charset="-120"/>
              <a:ea typeface="微軟正黑體" pitchFamily="34" charset="-120"/>
              <a:cs typeface="新細明體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25BFE0-849C-4659-B0C2-567EA9343620}" type="slidenum">
              <a:rPr lang="zh-TW" altLang="en-US" smtClean="0"/>
              <a:pPr>
                <a:defRPr/>
              </a:pPr>
              <a:t>2</a:t>
            </a:fld>
            <a:endParaRPr lang="zh-TW" altLang="en-US" dirty="0"/>
          </a:p>
        </p:txBody>
      </p:sp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995363" y="114300"/>
            <a:ext cx="8016875" cy="693738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合作模式</a:t>
            </a:r>
          </a:p>
        </p:txBody>
      </p:sp>
      <p:grpSp>
        <p:nvGrpSpPr>
          <p:cNvPr id="5" name="群組 4"/>
          <p:cNvGrpSpPr/>
          <p:nvPr/>
        </p:nvGrpSpPr>
        <p:grpSpPr>
          <a:xfrm>
            <a:off x="0" y="921013"/>
            <a:ext cx="3590925" cy="388560"/>
            <a:chOff x="0" y="993775"/>
            <a:chExt cx="3590925" cy="388560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6" name="平行四邊形 5"/>
            <p:cNvSpPr/>
            <p:nvPr/>
          </p:nvSpPr>
          <p:spPr>
            <a:xfrm>
              <a:off x="681038" y="993775"/>
              <a:ext cx="2909887" cy="388560"/>
            </a:xfrm>
            <a:prstGeom prst="parallelogram">
              <a:avLst>
                <a:gd name="adj" fmla="val 79784"/>
              </a:avLst>
            </a:prstGeom>
            <a:solidFill>
              <a:srgbClr val="A3E0FF"/>
            </a:solidFill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kumimoji="0"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" name="平行四邊形 6"/>
            <p:cNvSpPr/>
            <p:nvPr/>
          </p:nvSpPr>
          <p:spPr>
            <a:xfrm>
              <a:off x="0" y="993775"/>
              <a:ext cx="3051175" cy="388560"/>
            </a:xfrm>
            <a:prstGeom prst="parallelogram">
              <a:avLst>
                <a:gd name="adj" fmla="val 0"/>
              </a:avLst>
            </a:prstGeom>
            <a:solidFill>
              <a:srgbClr val="A3E0FF"/>
            </a:solidFill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kumimoji="0"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-269876" y="921013"/>
            <a:ext cx="359092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薪資待遇</a:t>
            </a:r>
            <a:endParaRPr lang="zh-TW" altLang="en-US" sz="2200" b="1" dirty="0">
              <a:solidFill>
                <a:srgbClr val="0000CC"/>
              </a:solidFill>
              <a:latin typeface="微軟正黑體" pitchFamily="34" charset="-120"/>
              <a:ea typeface="微軟正黑體" pitchFamily="34" charset="-120"/>
              <a:cs typeface="新細明體" charset="-120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681038" y="1608510"/>
            <a:ext cx="8331200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430338" indent="-1430338">
              <a:spcBef>
                <a:spcPts val="600"/>
              </a:spcBef>
              <a:spcAft>
                <a:spcPts val="600"/>
              </a:spcAft>
            </a:pPr>
            <a:r>
              <a:rPr lang="zh-TW" altLang="en-US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實習生：大四生、研究生</a:t>
            </a:r>
            <a:endParaRPr lang="en-US" altLang="zh-TW" sz="2200" b="1" dirty="0" smtClean="0">
              <a:solidFill>
                <a:srgbClr val="0000CC"/>
              </a:solidFill>
              <a:latin typeface="微軟正黑體" pitchFamily="34" charset="-120"/>
              <a:ea typeface="微軟正黑體" pitchFamily="34" charset="-120"/>
              <a:cs typeface="新細明體" charset="-120"/>
            </a:endParaRPr>
          </a:p>
          <a:p>
            <a:pPr marL="1430338" indent="-1430338">
              <a:spcBef>
                <a:spcPts val="600"/>
              </a:spcBef>
              <a:spcAft>
                <a:spcPts val="600"/>
              </a:spcAft>
            </a:pPr>
            <a:r>
              <a:rPr lang="zh-TW" altLang="en-US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薪資：</a:t>
            </a: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NT$</a:t>
            </a:r>
            <a:r>
              <a:rPr lang="zh-TW" altLang="en-US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 </a:t>
            </a: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26,000 </a:t>
            </a:r>
            <a:r>
              <a:rPr lang="zh-TW" altLang="en-US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勞健保公司負擔 </a:t>
            </a: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NT$</a:t>
            </a:r>
            <a:r>
              <a:rPr lang="zh-TW" altLang="en-US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 </a:t>
            </a: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3,419 </a:t>
            </a:r>
          </a:p>
          <a:p>
            <a:pPr marL="1430338" indent="-1430338">
              <a:spcBef>
                <a:spcPts val="600"/>
              </a:spcBef>
              <a:spcAft>
                <a:spcPts val="600"/>
              </a:spcAft>
            </a:pPr>
            <a:r>
              <a:rPr lang="zh-TW" altLang="en-US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小</a:t>
            </a:r>
            <a:r>
              <a:rPr lang="zh-TW" altLang="en-US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計</a:t>
            </a: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(</a:t>
            </a:r>
            <a:r>
              <a:rPr lang="zh-TW" altLang="en-US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人月</a:t>
            </a: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)</a:t>
            </a:r>
            <a:r>
              <a:rPr lang="zh-TW" altLang="en-US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：</a:t>
            </a: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 </a:t>
            </a:r>
            <a:r>
              <a:rPr lang="en-US" altLang="zh-TW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NT</a:t>
            </a: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$ 29,419 </a:t>
            </a:r>
            <a:r>
              <a:rPr lang="zh-TW" altLang="en-US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元</a:t>
            </a:r>
            <a:endParaRPr lang="en-US" altLang="zh-TW" sz="2200" b="1" dirty="0" smtClean="0">
              <a:solidFill>
                <a:srgbClr val="0000CC"/>
              </a:solidFill>
              <a:latin typeface="微軟正黑體" pitchFamily="34" charset="-120"/>
              <a:ea typeface="微軟正黑體" pitchFamily="34" charset="-120"/>
              <a:cs typeface="新細明體" charset="-120"/>
            </a:endParaRPr>
          </a:p>
          <a:p>
            <a:pPr marL="1430338" indent="-1430338">
              <a:spcBef>
                <a:spcPts val="600"/>
              </a:spcBef>
              <a:spcAft>
                <a:spcPts val="600"/>
              </a:spcAft>
            </a:pPr>
            <a:r>
              <a:rPr lang="zh-TW" altLang="en-US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大學畢業生：</a:t>
            </a:r>
            <a:endParaRPr lang="en-US" altLang="zh-TW" sz="2200" b="1" dirty="0" smtClean="0">
              <a:solidFill>
                <a:srgbClr val="0000CC"/>
              </a:solidFill>
              <a:latin typeface="微軟正黑體" pitchFamily="34" charset="-120"/>
              <a:ea typeface="微軟正黑體" pitchFamily="34" charset="-120"/>
              <a:cs typeface="新細明體" charset="-120"/>
            </a:endParaRPr>
          </a:p>
          <a:p>
            <a:pPr marL="1430338" indent="-1430338">
              <a:spcBef>
                <a:spcPts val="600"/>
              </a:spcBef>
              <a:spcAft>
                <a:spcPts val="600"/>
              </a:spcAft>
            </a:pPr>
            <a:r>
              <a:rPr lang="zh-TW" altLang="en-US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薪資：</a:t>
            </a:r>
            <a:r>
              <a:rPr lang="en-US" altLang="zh-TW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NT$</a:t>
            </a:r>
            <a:r>
              <a:rPr lang="zh-TW" altLang="en-US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 </a:t>
            </a: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36,000 </a:t>
            </a:r>
            <a:r>
              <a:rPr lang="zh-TW" altLang="en-US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勞健保公司負擔 </a:t>
            </a:r>
            <a:r>
              <a:rPr lang="en-US" altLang="zh-TW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NT$</a:t>
            </a:r>
            <a:r>
              <a:rPr lang="zh-TW" altLang="en-US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 </a:t>
            </a: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4,701 </a:t>
            </a:r>
            <a:endParaRPr lang="en-US" altLang="zh-TW" sz="2200" b="1" dirty="0">
              <a:solidFill>
                <a:srgbClr val="0000CC"/>
              </a:solidFill>
              <a:latin typeface="微軟正黑體" pitchFamily="34" charset="-120"/>
              <a:ea typeface="微軟正黑體" pitchFamily="34" charset="-120"/>
              <a:cs typeface="新細明體" charset="-120"/>
            </a:endParaRPr>
          </a:p>
          <a:p>
            <a:pPr marL="1430338" indent="-1430338">
              <a:spcBef>
                <a:spcPts val="600"/>
              </a:spcBef>
              <a:spcAft>
                <a:spcPts val="600"/>
              </a:spcAft>
            </a:pPr>
            <a:r>
              <a:rPr lang="zh-TW" altLang="en-US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小計</a:t>
            </a:r>
            <a:r>
              <a:rPr lang="en-US" altLang="zh-TW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(</a:t>
            </a:r>
            <a:r>
              <a:rPr lang="zh-TW" altLang="en-US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人月</a:t>
            </a:r>
            <a:r>
              <a:rPr lang="en-US" altLang="zh-TW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)</a:t>
            </a:r>
            <a:r>
              <a:rPr lang="zh-TW" altLang="en-US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：</a:t>
            </a:r>
            <a:r>
              <a:rPr lang="en-US" altLang="zh-TW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 NT$ </a:t>
            </a: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40,701 </a:t>
            </a:r>
            <a:r>
              <a:rPr lang="zh-TW" altLang="en-US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元</a:t>
            </a:r>
            <a:endParaRPr lang="en-US" altLang="zh-TW" sz="2200" b="1" dirty="0" smtClean="0">
              <a:solidFill>
                <a:srgbClr val="0000CC"/>
              </a:solidFill>
              <a:latin typeface="微軟正黑體" pitchFamily="34" charset="-120"/>
              <a:ea typeface="微軟正黑體" pitchFamily="34" charset="-120"/>
              <a:cs typeface="新細明體" charset="-120"/>
            </a:endParaRPr>
          </a:p>
          <a:p>
            <a:pPr marL="1430338" indent="-1430338">
              <a:spcBef>
                <a:spcPts val="600"/>
              </a:spcBef>
              <a:spcAft>
                <a:spcPts val="600"/>
              </a:spcAft>
            </a:pPr>
            <a:r>
              <a:rPr lang="zh-TW" altLang="en-US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碩士畢業生</a:t>
            </a:r>
            <a:r>
              <a:rPr lang="zh-TW" altLang="en-US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：</a:t>
            </a:r>
            <a:endParaRPr lang="en-US" altLang="zh-TW" sz="2200" b="1" dirty="0">
              <a:solidFill>
                <a:srgbClr val="0000CC"/>
              </a:solidFill>
              <a:latin typeface="微軟正黑體" pitchFamily="34" charset="-120"/>
              <a:ea typeface="微軟正黑體" pitchFamily="34" charset="-120"/>
              <a:cs typeface="新細明體" charset="-120"/>
            </a:endParaRPr>
          </a:p>
          <a:p>
            <a:pPr marL="1430338" indent="-1430338">
              <a:spcBef>
                <a:spcPts val="600"/>
              </a:spcBef>
              <a:spcAft>
                <a:spcPts val="600"/>
              </a:spcAft>
            </a:pPr>
            <a:r>
              <a:rPr lang="zh-TW" altLang="en-US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薪資：</a:t>
            </a:r>
            <a:r>
              <a:rPr lang="en-US" altLang="zh-TW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NT$</a:t>
            </a:r>
            <a:r>
              <a:rPr lang="zh-TW" altLang="en-US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 </a:t>
            </a: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41,000 </a:t>
            </a:r>
            <a:r>
              <a:rPr lang="zh-TW" altLang="en-US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勞健保公司負擔 </a:t>
            </a:r>
            <a:r>
              <a:rPr lang="en-US" altLang="zh-TW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NT$</a:t>
            </a:r>
            <a:r>
              <a:rPr lang="zh-TW" altLang="en-US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 </a:t>
            </a: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5,439</a:t>
            </a:r>
            <a:endParaRPr lang="en-US" altLang="zh-TW" sz="2200" b="1" dirty="0">
              <a:solidFill>
                <a:srgbClr val="0000CC"/>
              </a:solidFill>
              <a:latin typeface="微軟正黑體" pitchFamily="34" charset="-120"/>
              <a:ea typeface="微軟正黑體" pitchFamily="34" charset="-120"/>
              <a:cs typeface="新細明體" charset="-120"/>
            </a:endParaRPr>
          </a:p>
          <a:p>
            <a:pPr marL="1430338" indent="-1430338">
              <a:spcBef>
                <a:spcPts val="600"/>
              </a:spcBef>
              <a:spcAft>
                <a:spcPts val="600"/>
              </a:spcAft>
            </a:pPr>
            <a:r>
              <a:rPr lang="zh-TW" altLang="en-US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小計</a:t>
            </a:r>
            <a:r>
              <a:rPr lang="en-US" altLang="zh-TW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(</a:t>
            </a:r>
            <a:r>
              <a:rPr lang="zh-TW" altLang="en-US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人月</a:t>
            </a:r>
            <a:r>
              <a:rPr lang="en-US" altLang="zh-TW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)</a:t>
            </a:r>
            <a:r>
              <a:rPr lang="zh-TW" altLang="en-US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：</a:t>
            </a:r>
            <a:r>
              <a:rPr lang="en-US" altLang="zh-TW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 NT$ </a:t>
            </a: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46,439 </a:t>
            </a:r>
            <a:r>
              <a:rPr lang="zh-TW" altLang="en-US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元</a:t>
            </a:r>
            <a:endParaRPr lang="en-US" altLang="zh-TW" sz="2200" b="1" dirty="0">
              <a:solidFill>
                <a:srgbClr val="0000CC"/>
              </a:solidFill>
              <a:latin typeface="微軟正黑體" pitchFamily="34" charset="-120"/>
              <a:ea typeface="微軟正黑體" pitchFamily="34" charset="-120"/>
              <a:cs typeface="新細明體" charset="-120"/>
            </a:endParaRPr>
          </a:p>
          <a:p>
            <a:pPr marL="1430338" indent="-1430338">
              <a:spcBef>
                <a:spcPts val="600"/>
              </a:spcBef>
              <a:spcAft>
                <a:spcPts val="600"/>
              </a:spcAft>
            </a:pP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(</a:t>
            </a:r>
            <a:r>
              <a:rPr lang="zh-TW" altLang="en-US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以上為全職生，若每周上班四天，則以</a:t>
            </a: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8</a:t>
            </a:r>
            <a:r>
              <a:rPr lang="zh-TW" altLang="en-US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折計算，學校管理費另計</a:t>
            </a:r>
            <a:r>
              <a:rPr lang="en-US" altLang="zh-TW" sz="2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新細明體" charset="-120"/>
              </a:rPr>
              <a:t>)</a:t>
            </a:r>
            <a:endParaRPr lang="en-US" altLang="zh-TW" sz="2200" b="1" dirty="0">
              <a:solidFill>
                <a:srgbClr val="0000CC"/>
              </a:solidFill>
              <a:latin typeface="微軟正黑體" pitchFamily="34" charset="-120"/>
              <a:ea typeface="微軟正黑體" pitchFamily="34" charset="-120"/>
              <a:cs typeface="新細明體" charset="-120"/>
            </a:endParaRPr>
          </a:p>
          <a:p>
            <a:pPr marL="1430338" indent="-1430338">
              <a:spcBef>
                <a:spcPts val="600"/>
              </a:spcBef>
              <a:spcAft>
                <a:spcPts val="600"/>
              </a:spcAft>
            </a:pPr>
            <a:endParaRPr lang="en-US" altLang="zh-TW" sz="2200" b="1" dirty="0">
              <a:solidFill>
                <a:srgbClr val="0000CC"/>
              </a:solidFill>
              <a:latin typeface="微軟正黑體" pitchFamily="34" charset="-120"/>
              <a:ea typeface="微軟正黑體" pitchFamily="34" charset="-120"/>
              <a:cs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31926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預設簡報設計">
  <a:themeElements>
    <a:clrScheme name="1_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1_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4955</TotalTime>
  <Words>177</Words>
  <Application>Microsoft Office PowerPoint</Application>
  <PresentationFormat>A4 紙張 (210x297 公釐)</PresentationFormat>
  <Paragraphs>27</Paragraphs>
  <Slides>2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4</vt:i4>
      </vt:variant>
      <vt:variant>
        <vt:lpstr>投影片標題</vt:lpstr>
      </vt:variant>
      <vt:variant>
        <vt:i4>2</vt:i4>
      </vt:variant>
    </vt:vector>
  </HeadingPairs>
  <TitlesOfParts>
    <vt:vector size="12" baseType="lpstr">
      <vt:lpstr>微軟正黑體</vt:lpstr>
      <vt:lpstr>新細明體</vt:lpstr>
      <vt:lpstr>標楷體</vt:lpstr>
      <vt:lpstr>Arial</vt:lpstr>
      <vt:lpstr>Calibri</vt:lpstr>
      <vt:lpstr>Calibri Light</vt:lpstr>
      <vt:lpstr>Office 佈景主題</vt:lpstr>
      <vt:lpstr>1_預設簡報設計</vt:lpstr>
      <vt:lpstr>1_自訂設計</vt:lpstr>
      <vt:lpstr>自訂設計</vt:lpstr>
      <vt:lpstr>合作模式</vt:lpstr>
      <vt:lpstr>合作模式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漢翔公司簡介</dc:title>
  <dc:creator>陳怡琇</dc:creator>
  <cp:lastModifiedBy>劉生良</cp:lastModifiedBy>
  <cp:revision>683</cp:revision>
  <dcterms:created xsi:type="dcterms:W3CDTF">2018-07-31T01:52:19Z</dcterms:created>
  <dcterms:modified xsi:type="dcterms:W3CDTF">2021-11-26T00:44:29Z</dcterms:modified>
</cp:coreProperties>
</file>